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335" r:id="rId5"/>
    <p:sldId id="336" r:id="rId6"/>
    <p:sldId id="340" r:id="rId7"/>
    <p:sldId id="349" r:id="rId8"/>
    <p:sldId id="337" r:id="rId9"/>
    <p:sldId id="350" r:id="rId10"/>
    <p:sldId id="351" r:id="rId11"/>
    <p:sldId id="366" r:id="rId12"/>
    <p:sldId id="365" r:id="rId13"/>
    <p:sldId id="369" r:id="rId14"/>
    <p:sldId id="368" r:id="rId15"/>
    <p:sldId id="370" r:id="rId16"/>
    <p:sldId id="371" r:id="rId17"/>
    <p:sldId id="372" r:id="rId18"/>
    <p:sldId id="345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2" r:id="rId27"/>
    <p:sldId id="352" r:id="rId28"/>
    <p:sldId id="361" r:id="rId29"/>
    <p:sldId id="363" r:id="rId30"/>
    <p:sldId id="364" r:id="rId31"/>
    <p:sldId id="378" r:id="rId32"/>
    <p:sldId id="383" r:id="rId33"/>
    <p:sldId id="373" r:id="rId34"/>
    <p:sldId id="374" r:id="rId35"/>
    <p:sldId id="376" r:id="rId36"/>
    <p:sldId id="377" r:id="rId37"/>
    <p:sldId id="375" r:id="rId38"/>
    <p:sldId id="380" r:id="rId39"/>
    <p:sldId id="379" r:id="rId40"/>
    <p:sldId id="382" r:id="rId41"/>
    <p:sldId id="384" r:id="rId42"/>
    <p:sldId id="338" r:id="rId43"/>
    <p:sldId id="381" r:id="rId44"/>
    <p:sldId id="34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מחבר" initials="א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34E4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D621E4-5838-4EB6-A125-A1BB8ACE36E7}" v="7" dt="2024-05-13T13:00:45.72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>
        <p:scale>
          <a:sx n="50" d="100"/>
          <a:sy n="50" d="100"/>
        </p:scale>
        <p:origin x="1432" y="23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slide" Target="../slides/slide18.xml"/><Relationship Id="rId1" Type="http://schemas.openxmlformats.org/officeDocument/2006/relationships/slide" Target="../slides/slide17.xml"/><Relationship Id="rId6" Type="http://schemas.openxmlformats.org/officeDocument/2006/relationships/slide" Target="../slides/slide22.xml"/><Relationship Id="rId5" Type="http://schemas.openxmlformats.org/officeDocument/2006/relationships/slide" Target="../slides/slide21.xml"/><Relationship Id="rId4" Type="http://schemas.openxmlformats.org/officeDocument/2006/relationships/slide" Target="../slides/slide20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slide" Target="../slides/slide21.xml"/><Relationship Id="rId1" Type="http://schemas.openxmlformats.org/officeDocument/2006/relationships/slide" Target="../slides/slide20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slide" Target="../slides/slide25.xml"/><Relationship Id="rId1" Type="http://schemas.openxmlformats.org/officeDocument/2006/relationships/slide" Target="../slides/slide24.xml"/><Relationship Id="rId4" Type="http://schemas.openxmlformats.org/officeDocument/2006/relationships/slide" Target="../slides/slide27.xm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333F21-AF4C-4C1A-AC8B-E3B203F962F3}" type="doc">
      <dgm:prSet loTypeId="urn:microsoft.com/office/officeart/2005/8/layout/vList3" loCatId="list" qsTypeId="urn:microsoft.com/office/officeart/2005/8/quickstyle/simple5" qsCatId="simple" csTypeId="urn:microsoft.com/office/officeart/2005/8/colors/accent0_2" csCatId="mainScheme" phldr="1"/>
      <dgm:spPr/>
    </dgm:pt>
    <dgm:pt modelId="{53EEBCDF-DC4D-4434-9115-6B22EC96E442}">
      <dgm:prSet phldrT="[טקסט]" custT="1"/>
      <dgm:spPr/>
      <dgm:t>
        <a:bodyPr/>
        <a:lstStyle/>
        <a:p>
          <a:pPr algn="r" rtl="1"/>
          <a:r>
            <a:rPr lang="he-IL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השלמת פיתוח ממשק צד לקוח </a:t>
          </a:r>
          <a:endParaRPr lang="he-IL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6B7E3B9-94E0-4AFC-B8A1-A24A33874D02}" type="parTrans" cxnId="{914137A7-8042-4BD8-978A-8EF8793CE91A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6B557DD-8B0C-473C-9560-ABF3AC591E54}" type="sibTrans" cxnId="{914137A7-8042-4BD8-978A-8EF8793CE91A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072EFD5-7529-4CF9-B097-E095E67205B9}">
      <dgm:prSet phldrT="[טקסט]" custT="1"/>
      <dgm:spPr/>
      <dgm:t>
        <a:bodyPr/>
        <a:lstStyle/>
        <a:p>
          <a:pPr algn="r" rtl="1"/>
          <a:r>
            <a:rPr lang="he-IL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השלמת פיתוח ממשק איש מקצוע</a:t>
          </a:r>
          <a:endParaRPr lang="he-IL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AC4FEDF-C6FA-49CB-AC56-A39920900C49}" type="parTrans" cxnId="{2FEB8406-8E43-4F02-B16B-87A7A068230B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3F09119-1CC3-49BB-A33B-F2CF611952BC}" type="sibTrans" cxnId="{2FEB8406-8E43-4F02-B16B-87A7A068230B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8E34C17-02FE-468C-955C-C04B55981C75}">
      <dgm:prSet phldrT="[טקסט]" custT="1"/>
      <dgm:spPr/>
      <dgm:t>
        <a:bodyPr/>
        <a:lstStyle/>
        <a:p>
          <a:pPr algn="r" rtl="1">
            <a:buFont typeface="+mj-lt"/>
            <a:buAutoNum type="arabicPeriod"/>
          </a:pPr>
          <a:r>
            <a:rPr lang="he-IL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השלמת פיתוח הממשק אינטגרטיבי לייצור אינטראקציה בין לקוח לאיש מקצוע</a:t>
          </a:r>
          <a:endParaRPr lang="he-IL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914875D-B5F6-495A-9784-76DE470FAB72}" type="parTrans" cxnId="{8F5CCFE1-DEE2-4C85-B986-C1AD2C8D1B63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40A2331-1004-4905-A617-4E7751D33151}" type="sibTrans" cxnId="{8F5CCFE1-DEE2-4C85-B986-C1AD2C8D1B63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CAAD870-2BED-4BFB-90ED-8843106C9833}">
      <dgm:prSet phldrT="[טקסט]" custT="1"/>
      <dgm:spPr/>
      <dgm:t>
        <a:bodyPr/>
        <a:lstStyle/>
        <a:p>
          <a:pPr algn="r" rtl="1">
            <a:buFont typeface="+mj-lt"/>
            <a:buAutoNum type="arabicPeriod"/>
          </a:pPr>
          <a:r>
            <a:rPr lang="he-IL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זמן תגובה מהיר</a:t>
          </a:r>
          <a:endParaRPr lang="he-IL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6ECA43-AE46-4A36-B1D9-3E2E9E999FE5}" type="parTrans" cxnId="{400A98CF-B3C6-4BD1-87AB-C5F9C4BFB534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5D005F1-4ACD-4939-9B89-7A2BC50FF576}" type="sibTrans" cxnId="{400A98CF-B3C6-4BD1-87AB-C5F9C4BFB534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66E23C-F984-4CA5-8E51-1C5DFD425608}">
      <dgm:prSet phldrT="[טקסט]" custT="1"/>
      <dgm:spPr/>
      <dgm:t>
        <a:bodyPr/>
        <a:lstStyle/>
        <a:p>
          <a:pPr algn="r" rtl="1">
            <a:buFont typeface="+mj-lt"/>
            <a:buAutoNum type="arabicPeriod"/>
          </a:pPr>
          <a:r>
            <a:rPr lang="he-IL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אתר מאובטח</a:t>
          </a:r>
          <a:endParaRPr lang="he-IL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1A2E39-023A-4E91-BA07-A5EA50B9E57B}" type="parTrans" cxnId="{12FA8FDE-8794-4DB1-AEC6-B31CF6B4DB9A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397083A-0541-4324-AB03-8E4E037C9BC1}" type="sibTrans" cxnId="{12FA8FDE-8794-4DB1-AEC6-B31CF6B4DB9A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3B42313-A031-4A74-9C58-3521D627A41D}">
      <dgm:prSet phldrT="[טקסט]" custT="1"/>
      <dgm:spPr/>
      <dgm:t>
        <a:bodyPr/>
        <a:lstStyle/>
        <a:p>
          <a:pPr algn="r" rtl="1">
            <a:buFont typeface="+mj-lt"/>
            <a:buAutoNum type="arabicPeriod"/>
          </a:pPr>
          <a:r>
            <a:rPr lang="he-IL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ממשק פשוט למשתמש – הרשמה, התנהלות בתוך האתר, פתיחת פרויקט בנייה</a:t>
          </a:r>
          <a:endParaRPr lang="he-IL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D6D0C3A-AF2B-4DAA-BC1F-D7368C23924B}" type="parTrans" cxnId="{50C6B38C-8855-447C-B985-0205000A6A7D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B1CEE9D-6AFA-4F73-A31C-CE74025E263F}" type="sibTrans" cxnId="{50C6B38C-8855-447C-B985-0205000A6A7D}">
      <dgm:prSet/>
      <dgm:spPr/>
      <dgm:t>
        <a:bodyPr/>
        <a:lstStyle/>
        <a:p>
          <a:pPr algn="r" rtl="1"/>
          <a:endParaRPr lang="he-IL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32905BA-F794-4569-8425-C7AD02C24356}" type="pres">
      <dgm:prSet presAssocID="{16333F21-AF4C-4C1A-AC8B-E3B203F962F3}" presName="linearFlow" presStyleCnt="0">
        <dgm:presLayoutVars>
          <dgm:dir val="rev"/>
          <dgm:resizeHandles val="exact"/>
        </dgm:presLayoutVars>
      </dgm:prSet>
      <dgm:spPr/>
    </dgm:pt>
    <dgm:pt modelId="{BE62741D-D50E-45F1-9EB4-ABFE0612EC36}" type="pres">
      <dgm:prSet presAssocID="{53EEBCDF-DC4D-4434-9115-6B22EC96E442}" presName="composite" presStyleCnt="0"/>
      <dgm:spPr/>
    </dgm:pt>
    <dgm:pt modelId="{A64835C8-F478-4CE0-8551-E760556B95C4}" type="pres">
      <dgm:prSet presAssocID="{53EEBCDF-DC4D-4434-9115-6B22EC96E442}" presName="imgShp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B8A5342F-111B-4B4A-92CA-F5EDA81A27A8}" type="pres">
      <dgm:prSet presAssocID="{53EEBCDF-DC4D-4434-9115-6B22EC96E442}" presName="txShp" presStyleLbl="node1" presStyleIdx="0" presStyleCnt="6">
        <dgm:presLayoutVars>
          <dgm:bulletEnabled val="1"/>
        </dgm:presLayoutVars>
      </dgm:prSet>
      <dgm:spPr/>
    </dgm:pt>
    <dgm:pt modelId="{BE0FFFD3-9443-4077-A8CC-A8E3B3BD4F7C}" type="pres">
      <dgm:prSet presAssocID="{D6B557DD-8B0C-473C-9560-ABF3AC591E54}" presName="spacing" presStyleCnt="0"/>
      <dgm:spPr/>
    </dgm:pt>
    <dgm:pt modelId="{1B0D5A2D-7587-4CFC-9694-A8BA3C58F023}" type="pres">
      <dgm:prSet presAssocID="{2072EFD5-7529-4CF9-B097-E095E67205B9}" presName="composite" presStyleCnt="0"/>
      <dgm:spPr/>
    </dgm:pt>
    <dgm:pt modelId="{2A8461C3-97CF-486B-A51F-1B6B9C4893C7}" type="pres">
      <dgm:prSet presAssocID="{2072EFD5-7529-4CF9-B097-E095E67205B9}" presName="imgShp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1812D78F-935A-4540-A8B9-A23A0C7859E9}" type="pres">
      <dgm:prSet presAssocID="{2072EFD5-7529-4CF9-B097-E095E67205B9}" presName="txShp" presStyleLbl="node1" presStyleIdx="1" presStyleCnt="6">
        <dgm:presLayoutVars>
          <dgm:bulletEnabled val="1"/>
        </dgm:presLayoutVars>
      </dgm:prSet>
      <dgm:spPr/>
    </dgm:pt>
    <dgm:pt modelId="{36389C8E-A920-4FC7-A0B2-5273B4EF25A2}" type="pres">
      <dgm:prSet presAssocID="{E3F09119-1CC3-49BB-A33B-F2CF611952BC}" presName="spacing" presStyleCnt="0"/>
      <dgm:spPr/>
    </dgm:pt>
    <dgm:pt modelId="{F687600E-7204-4DB5-B8BA-4DA3048C8BD6}" type="pres">
      <dgm:prSet presAssocID="{18E34C17-02FE-468C-955C-C04B55981C75}" presName="composite" presStyleCnt="0"/>
      <dgm:spPr/>
    </dgm:pt>
    <dgm:pt modelId="{E932A59A-1D53-4CC6-BE4D-BB00BBF340E2}" type="pres">
      <dgm:prSet presAssocID="{18E34C17-02FE-468C-955C-C04B55981C75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2503BC-9F17-41EA-89D5-C99584496F1A}" type="pres">
      <dgm:prSet presAssocID="{18E34C17-02FE-468C-955C-C04B55981C75}" presName="txShp" presStyleLbl="node1" presStyleIdx="2" presStyleCnt="6">
        <dgm:presLayoutVars>
          <dgm:bulletEnabled val="1"/>
        </dgm:presLayoutVars>
      </dgm:prSet>
      <dgm:spPr/>
    </dgm:pt>
    <dgm:pt modelId="{2A91EA1C-AE3B-429F-8FA2-DEE51718918F}" type="pres">
      <dgm:prSet presAssocID="{040A2331-1004-4905-A617-4E7751D33151}" presName="spacing" presStyleCnt="0"/>
      <dgm:spPr/>
    </dgm:pt>
    <dgm:pt modelId="{A559645A-6775-49B5-BA40-1D6F5C22C6FA}" type="pres">
      <dgm:prSet presAssocID="{33B42313-A031-4A74-9C58-3521D627A41D}" presName="composite" presStyleCnt="0"/>
      <dgm:spPr/>
    </dgm:pt>
    <dgm:pt modelId="{24766D7B-7F28-46F8-88CC-D364F72C0D45}" type="pres">
      <dgm:prSet presAssocID="{33B42313-A031-4A74-9C58-3521D627A41D}" presName="imgShp" presStyleLbl="fgImgPlace1" presStyleIdx="3" presStyleCnt="6" custScaleX="10698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D50BF3B-BB07-401A-9AE5-C500D62AF08B}" type="pres">
      <dgm:prSet presAssocID="{33B42313-A031-4A74-9C58-3521D627A41D}" presName="txShp" presStyleLbl="node1" presStyleIdx="3" presStyleCnt="6">
        <dgm:presLayoutVars>
          <dgm:bulletEnabled val="1"/>
        </dgm:presLayoutVars>
      </dgm:prSet>
      <dgm:spPr/>
    </dgm:pt>
    <dgm:pt modelId="{C02986AF-5203-42FB-B207-69C8D248D49A}" type="pres">
      <dgm:prSet presAssocID="{FB1CEE9D-6AFA-4F73-A31C-CE74025E263F}" presName="spacing" presStyleCnt="0"/>
      <dgm:spPr/>
    </dgm:pt>
    <dgm:pt modelId="{CEAA9A4B-FA00-4718-9056-FC3F2A06BB7C}" type="pres">
      <dgm:prSet presAssocID="{5CAAD870-2BED-4BFB-90ED-8843106C9833}" presName="composite" presStyleCnt="0"/>
      <dgm:spPr/>
    </dgm:pt>
    <dgm:pt modelId="{F4A0165C-8FB2-49EE-9EB3-879366228159}" type="pres">
      <dgm:prSet presAssocID="{5CAAD870-2BED-4BFB-90ED-8843106C9833}" presName="imgShp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41733D99-30F8-4053-9845-7E8BD76EA01C}" type="pres">
      <dgm:prSet presAssocID="{5CAAD870-2BED-4BFB-90ED-8843106C9833}" presName="txShp" presStyleLbl="node1" presStyleIdx="4" presStyleCnt="6">
        <dgm:presLayoutVars>
          <dgm:bulletEnabled val="1"/>
        </dgm:presLayoutVars>
      </dgm:prSet>
      <dgm:spPr/>
    </dgm:pt>
    <dgm:pt modelId="{4875A248-8D0E-4D96-AE3C-C89EC984A2C4}" type="pres">
      <dgm:prSet presAssocID="{95D005F1-4ACD-4939-9B89-7A2BC50FF576}" presName="spacing" presStyleCnt="0"/>
      <dgm:spPr/>
    </dgm:pt>
    <dgm:pt modelId="{5209607B-EFF3-4250-8F0F-55A25EF48958}" type="pres">
      <dgm:prSet presAssocID="{0866E23C-F984-4CA5-8E51-1C5DFD425608}" presName="composite" presStyleCnt="0"/>
      <dgm:spPr/>
    </dgm:pt>
    <dgm:pt modelId="{52FC9B4F-1D58-476C-A295-319818F2BA19}" type="pres">
      <dgm:prSet presAssocID="{0866E23C-F984-4CA5-8E51-1C5DFD425608}" presName="imgShp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</dgm:spPr>
    </dgm:pt>
    <dgm:pt modelId="{13EAE39D-D39A-4D66-B777-76B139BB7C3B}" type="pres">
      <dgm:prSet presAssocID="{0866E23C-F984-4CA5-8E51-1C5DFD425608}" presName="txShp" presStyleLbl="node1" presStyleIdx="5" presStyleCnt="6">
        <dgm:presLayoutVars>
          <dgm:bulletEnabled val="1"/>
        </dgm:presLayoutVars>
      </dgm:prSet>
      <dgm:spPr/>
    </dgm:pt>
  </dgm:ptLst>
  <dgm:cxnLst>
    <dgm:cxn modelId="{2FEB8406-8E43-4F02-B16B-87A7A068230B}" srcId="{16333F21-AF4C-4C1A-AC8B-E3B203F962F3}" destId="{2072EFD5-7529-4CF9-B097-E095E67205B9}" srcOrd="1" destOrd="0" parTransId="{3AC4FEDF-C6FA-49CB-AC56-A39920900C49}" sibTransId="{E3F09119-1CC3-49BB-A33B-F2CF611952BC}"/>
    <dgm:cxn modelId="{E39BED36-7F09-4241-84C4-FE69CB688304}" type="presOf" srcId="{33B42313-A031-4A74-9C58-3521D627A41D}" destId="{CD50BF3B-BB07-401A-9AE5-C500D62AF08B}" srcOrd="0" destOrd="0" presId="urn:microsoft.com/office/officeart/2005/8/layout/vList3"/>
    <dgm:cxn modelId="{78344962-5304-4227-99FC-843476835A3C}" type="presOf" srcId="{53EEBCDF-DC4D-4434-9115-6B22EC96E442}" destId="{B8A5342F-111B-4B4A-92CA-F5EDA81A27A8}" srcOrd="0" destOrd="0" presId="urn:microsoft.com/office/officeart/2005/8/layout/vList3"/>
    <dgm:cxn modelId="{9F9F5870-065D-4F5B-B93B-62C4E88C1183}" type="presOf" srcId="{5CAAD870-2BED-4BFB-90ED-8843106C9833}" destId="{41733D99-30F8-4053-9845-7E8BD76EA01C}" srcOrd="0" destOrd="0" presId="urn:microsoft.com/office/officeart/2005/8/layout/vList3"/>
    <dgm:cxn modelId="{5692EA77-475D-4728-9FAF-5CB06D3F606F}" type="presOf" srcId="{18E34C17-02FE-468C-955C-C04B55981C75}" destId="{E72503BC-9F17-41EA-89D5-C99584496F1A}" srcOrd="0" destOrd="0" presId="urn:microsoft.com/office/officeart/2005/8/layout/vList3"/>
    <dgm:cxn modelId="{D9CD0D7F-707D-4E90-8A02-95AEAB831454}" type="presOf" srcId="{0866E23C-F984-4CA5-8E51-1C5DFD425608}" destId="{13EAE39D-D39A-4D66-B777-76B139BB7C3B}" srcOrd="0" destOrd="0" presId="urn:microsoft.com/office/officeart/2005/8/layout/vList3"/>
    <dgm:cxn modelId="{50C6B38C-8855-447C-B985-0205000A6A7D}" srcId="{16333F21-AF4C-4C1A-AC8B-E3B203F962F3}" destId="{33B42313-A031-4A74-9C58-3521D627A41D}" srcOrd="3" destOrd="0" parTransId="{9D6D0C3A-AF2B-4DAA-BC1F-D7368C23924B}" sibTransId="{FB1CEE9D-6AFA-4F73-A31C-CE74025E263F}"/>
    <dgm:cxn modelId="{4EC13EA0-BC4C-4F49-9878-5F8775D4B89C}" type="presOf" srcId="{2072EFD5-7529-4CF9-B097-E095E67205B9}" destId="{1812D78F-935A-4540-A8B9-A23A0C7859E9}" srcOrd="0" destOrd="0" presId="urn:microsoft.com/office/officeart/2005/8/layout/vList3"/>
    <dgm:cxn modelId="{914137A7-8042-4BD8-978A-8EF8793CE91A}" srcId="{16333F21-AF4C-4C1A-AC8B-E3B203F962F3}" destId="{53EEBCDF-DC4D-4434-9115-6B22EC96E442}" srcOrd="0" destOrd="0" parTransId="{D6B7E3B9-94E0-4AFC-B8A1-A24A33874D02}" sibTransId="{D6B557DD-8B0C-473C-9560-ABF3AC591E54}"/>
    <dgm:cxn modelId="{3BE588C1-AEFF-49CC-87C1-E264F13B1644}" type="presOf" srcId="{16333F21-AF4C-4C1A-AC8B-E3B203F962F3}" destId="{032905BA-F794-4569-8425-C7AD02C24356}" srcOrd="0" destOrd="0" presId="urn:microsoft.com/office/officeart/2005/8/layout/vList3"/>
    <dgm:cxn modelId="{400A98CF-B3C6-4BD1-87AB-C5F9C4BFB534}" srcId="{16333F21-AF4C-4C1A-AC8B-E3B203F962F3}" destId="{5CAAD870-2BED-4BFB-90ED-8843106C9833}" srcOrd="4" destOrd="0" parTransId="{686ECA43-AE46-4A36-B1D9-3E2E9E999FE5}" sibTransId="{95D005F1-4ACD-4939-9B89-7A2BC50FF576}"/>
    <dgm:cxn modelId="{12FA8FDE-8794-4DB1-AEC6-B31CF6B4DB9A}" srcId="{16333F21-AF4C-4C1A-AC8B-E3B203F962F3}" destId="{0866E23C-F984-4CA5-8E51-1C5DFD425608}" srcOrd="5" destOrd="0" parTransId="{751A2E39-023A-4E91-BA07-A5EA50B9E57B}" sibTransId="{7397083A-0541-4324-AB03-8E4E037C9BC1}"/>
    <dgm:cxn modelId="{8F5CCFE1-DEE2-4C85-B986-C1AD2C8D1B63}" srcId="{16333F21-AF4C-4C1A-AC8B-E3B203F962F3}" destId="{18E34C17-02FE-468C-955C-C04B55981C75}" srcOrd="2" destOrd="0" parTransId="{2914875D-B5F6-495A-9784-76DE470FAB72}" sibTransId="{040A2331-1004-4905-A617-4E7751D33151}"/>
    <dgm:cxn modelId="{14515FD5-3448-45A2-84C7-2560EB3C08A8}" type="presParOf" srcId="{032905BA-F794-4569-8425-C7AD02C24356}" destId="{BE62741D-D50E-45F1-9EB4-ABFE0612EC36}" srcOrd="0" destOrd="0" presId="urn:microsoft.com/office/officeart/2005/8/layout/vList3"/>
    <dgm:cxn modelId="{61E6EA7B-CC99-4A5A-A83B-58BA8E6FDE55}" type="presParOf" srcId="{BE62741D-D50E-45F1-9EB4-ABFE0612EC36}" destId="{A64835C8-F478-4CE0-8551-E760556B95C4}" srcOrd="0" destOrd="0" presId="urn:microsoft.com/office/officeart/2005/8/layout/vList3"/>
    <dgm:cxn modelId="{BC495227-B431-4487-9705-D1E3D49C2D27}" type="presParOf" srcId="{BE62741D-D50E-45F1-9EB4-ABFE0612EC36}" destId="{B8A5342F-111B-4B4A-92CA-F5EDA81A27A8}" srcOrd="1" destOrd="0" presId="urn:microsoft.com/office/officeart/2005/8/layout/vList3"/>
    <dgm:cxn modelId="{3B75ED0E-FAA4-4A48-8E32-1B718D082B72}" type="presParOf" srcId="{032905BA-F794-4569-8425-C7AD02C24356}" destId="{BE0FFFD3-9443-4077-A8CC-A8E3B3BD4F7C}" srcOrd="1" destOrd="0" presId="urn:microsoft.com/office/officeart/2005/8/layout/vList3"/>
    <dgm:cxn modelId="{0282C8EE-A4A6-4B13-9912-76F28D0C1E83}" type="presParOf" srcId="{032905BA-F794-4569-8425-C7AD02C24356}" destId="{1B0D5A2D-7587-4CFC-9694-A8BA3C58F023}" srcOrd="2" destOrd="0" presId="urn:microsoft.com/office/officeart/2005/8/layout/vList3"/>
    <dgm:cxn modelId="{D74F2BE8-B9E1-41C4-982E-3EFC5C89D2D4}" type="presParOf" srcId="{1B0D5A2D-7587-4CFC-9694-A8BA3C58F023}" destId="{2A8461C3-97CF-486B-A51F-1B6B9C4893C7}" srcOrd="0" destOrd="0" presId="urn:microsoft.com/office/officeart/2005/8/layout/vList3"/>
    <dgm:cxn modelId="{0A210F75-48E3-4518-ABB5-13A13CEE6076}" type="presParOf" srcId="{1B0D5A2D-7587-4CFC-9694-A8BA3C58F023}" destId="{1812D78F-935A-4540-A8B9-A23A0C7859E9}" srcOrd="1" destOrd="0" presId="urn:microsoft.com/office/officeart/2005/8/layout/vList3"/>
    <dgm:cxn modelId="{DD6316D6-9FAC-4DD0-A6B1-FDEAE18328B7}" type="presParOf" srcId="{032905BA-F794-4569-8425-C7AD02C24356}" destId="{36389C8E-A920-4FC7-A0B2-5273B4EF25A2}" srcOrd="3" destOrd="0" presId="urn:microsoft.com/office/officeart/2005/8/layout/vList3"/>
    <dgm:cxn modelId="{8860ADAB-A14A-4E27-9E14-9FA791C48CA2}" type="presParOf" srcId="{032905BA-F794-4569-8425-C7AD02C24356}" destId="{F687600E-7204-4DB5-B8BA-4DA3048C8BD6}" srcOrd="4" destOrd="0" presId="urn:microsoft.com/office/officeart/2005/8/layout/vList3"/>
    <dgm:cxn modelId="{AEB04831-2541-4704-BE4D-8B55DCC34C98}" type="presParOf" srcId="{F687600E-7204-4DB5-B8BA-4DA3048C8BD6}" destId="{E932A59A-1D53-4CC6-BE4D-BB00BBF340E2}" srcOrd="0" destOrd="0" presId="urn:microsoft.com/office/officeart/2005/8/layout/vList3"/>
    <dgm:cxn modelId="{C123B889-30AF-4CBC-90F2-55FD231C81A3}" type="presParOf" srcId="{F687600E-7204-4DB5-B8BA-4DA3048C8BD6}" destId="{E72503BC-9F17-41EA-89D5-C99584496F1A}" srcOrd="1" destOrd="0" presId="urn:microsoft.com/office/officeart/2005/8/layout/vList3"/>
    <dgm:cxn modelId="{FC5F29B7-4D1F-4CFA-B549-A42D05C74EB3}" type="presParOf" srcId="{032905BA-F794-4569-8425-C7AD02C24356}" destId="{2A91EA1C-AE3B-429F-8FA2-DEE51718918F}" srcOrd="5" destOrd="0" presId="urn:microsoft.com/office/officeart/2005/8/layout/vList3"/>
    <dgm:cxn modelId="{D089DC28-9A8A-4DAF-920E-F70FC9CC03B5}" type="presParOf" srcId="{032905BA-F794-4569-8425-C7AD02C24356}" destId="{A559645A-6775-49B5-BA40-1D6F5C22C6FA}" srcOrd="6" destOrd="0" presId="urn:microsoft.com/office/officeart/2005/8/layout/vList3"/>
    <dgm:cxn modelId="{A4F8809F-1C97-454A-91CC-38FAC86A01CE}" type="presParOf" srcId="{A559645A-6775-49B5-BA40-1D6F5C22C6FA}" destId="{24766D7B-7F28-46F8-88CC-D364F72C0D45}" srcOrd="0" destOrd="0" presId="urn:microsoft.com/office/officeart/2005/8/layout/vList3"/>
    <dgm:cxn modelId="{4D969695-2CB3-4BC0-AB3E-800C036E9DFB}" type="presParOf" srcId="{A559645A-6775-49B5-BA40-1D6F5C22C6FA}" destId="{CD50BF3B-BB07-401A-9AE5-C500D62AF08B}" srcOrd="1" destOrd="0" presId="urn:microsoft.com/office/officeart/2005/8/layout/vList3"/>
    <dgm:cxn modelId="{69D4B0B5-2F9B-4D7C-89E0-09F3687FB63D}" type="presParOf" srcId="{032905BA-F794-4569-8425-C7AD02C24356}" destId="{C02986AF-5203-42FB-B207-69C8D248D49A}" srcOrd="7" destOrd="0" presId="urn:microsoft.com/office/officeart/2005/8/layout/vList3"/>
    <dgm:cxn modelId="{E5E49107-AFC2-44AF-98F6-3111FBCA1FE5}" type="presParOf" srcId="{032905BA-F794-4569-8425-C7AD02C24356}" destId="{CEAA9A4B-FA00-4718-9056-FC3F2A06BB7C}" srcOrd="8" destOrd="0" presId="urn:microsoft.com/office/officeart/2005/8/layout/vList3"/>
    <dgm:cxn modelId="{905CB60A-3F51-46CF-8BF8-3FE3E260C76E}" type="presParOf" srcId="{CEAA9A4B-FA00-4718-9056-FC3F2A06BB7C}" destId="{F4A0165C-8FB2-49EE-9EB3-879366228159}" srcOrd="0" destOrd="0" presId="urn:microsoft.com/office/officeart/2005/8/layout/vList3"/>
    <dgm:cxn modelId="{D4297AF3-3665-45FF-BC04-A6E5DBCFD72E}" type="presParOf" srcId="{CEAA9A4B-FA00-4718-9056-FC3F2A06BB7C}" destId="{41733D99-30F8-4053-9845-7E8BD76EA01C}" srcOrd="1" destOrd="0" presId="urn:microsoft.com/office/officeart/2005/8/layout/vList3"/>
    <dgm:cxn modelId="{2DE921A5-0CF3-42BE-AAA4-D56B0FA48C3C}" type="presParOf" srcId="{032905BA-F794-4569-8425-C7AD02C24356}" destId="{4875A248-8D0E-4D96-AE3C-C89EC984A2C4}" srcOrd="9" destOrd="0" presId="urn:microsoft.com/office/officeart/2005/8/layout/vList3"/>
    <dgm:cxn modelId="{507B7C21-40AA-4C02-9F8B-46B059CF611B}" type="presParOf" srcId="{032905BA-F794-4569-8425-C7AD02C24356}" destId="{5209607B-EFF3-4250-8F0F-55A25EF48958}" srcOrd="10" destOrd="0" presId="urn:microsoft.com/office/officeart/2005/8/layout/vList3"/>
    <dgm:cxn modelId="{97D415DE-3A84-40EE-A0C8-1FCF4E580EBD}" type="presParOf" srcId="{5209607B-EFF3-4250-8F0F-55A25EF48958}" destId="{52FC9B4F-1D58-476C-A295-319818F2BA19}" srcOrd="0" destOrd="0" presId="urn:microsoft.com/office/officeart/2005/8/layout/vList3"/>
    <dgm:cxn modelId="{6E4A4537-844F-4EB7-87A4-985FA88F2AD5}" type="presParOf" srcId="{5209607B-EFF3-4250-8F0F-55A25EF48958}" destId="{13EAE39D-D39A-4D66-B777-76B139BB7C3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AEC2554-25FD-4578-B10A-7710EB15151E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1AF97B2-D084-4C87-9E75-AA83C18239BA}" type="parTrans" cxnId="{4DA345A3-AB3A-4035-B67A-2F55D2E07E83}">
      <dgm:prSet/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23AF594-AB3A-4442-A06B-8041ACAC91AD}" type="sibTrans" cxnId="{4DA345A3-AB3A-4035-B67A-2F55D2E07E83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4" custScaleY="49566" custRadScaleRad="109502" custRadScaleInc="2005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4"/>
      <dgm:spPr/>
    </dgm:pt>
    <dgm:pt modelId="{F4E42EE5-3666-4D65-8A5C-63B1D11B12DA}" type="pres">
      <dgm:prSet presAssocID="{CBD1FE45-D6F0-4983-A6EF-7E2B39F943F1}" presName="node" presStyleLbl="node1" presStyleIdx="1" presStyleCnt="4" custScaleY="56028" custRadScaleRad="123167" custRadScaleInc="-4322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4"/>
      <dgm:spPr/>
    </dgm:pt>
    <dgm:pt modelId="{DCB17776-1381-460E-854A-A33945181D91}" type="pres">
      <dgm:prSet presAssocID="{DA3AE9A3-99C6-4CA4-9749-15DB194EB049}" presName="node" presStyleLbl="node1" presStyleIdx="2" presStyleCnt="4" custScaleY="68695" custRadScaleRad="113941" custRadScaleInc="-3155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4"/>
      <dgm:spPr/>
    </dgm:pt>
    <dgm:pt modelId="{FC7C604E-074A-4B63-A8C2-52A446201F2A}" type="pres">
      <dgm:prSet presAssocID="{AAEC2554-25FD-4578-B10A-7710EB15151E}" presName="node" presStyleLbl="node1" presStyleIdx="3" presStyleCnt="4" custScaleY="60062" custRadScaleRad="119559" custRadScaleInc="2501">
        <dgm:presLayoutVars>
          <dgm:bulletEnabled val="1"/>
        </dgm:presLayoutVars>
      </dgm:prSet>
      <dgm:spPr/>
    </dgm:pt>
    <dgm:pt modelId="{656CED4E-D057-4177-ADFC-D1C1F35BE65A}" type="pres">
      <dgm:prSet presAssocID="{AAEC2554-25FD-4578-B10A-7710EB15151E}" presName="spNode" presStyleCnt="0"/>
      <dgm:spPr/>
    </dgm:pt>
    <dgm:pt modelId="{DD26B48F-CC09-4351-B889-6183E118F2F5}" type="pres">
      <dgm:prSet presAssocID="{223AF594-AB3A-4442-A06B-8041ACAC91AD}" presName="sibTrans" presStyleLbl="sibTrans1D1" presStyleIdx="3" presStyleCnt="4"/>
      <dgm:spPr/>
    </dgm:pt>
  </dgm:ptLst>
  <dgm:cxnLst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4DA345A3-AB3A-4035-B67A-2F55D2E07E83}" srcId="{CD4A166A-1962-474B-9AD0-B512C39209C6}" destId="{AAEC2554-25FD-4578-B10A-7710EB15151E}" srcOrd="3" destOrd="0" parTransId="{01AF97B2-D084-4C87-9E75-AA83C18239BA}" sibTransId="{223AF594-AB3A-4442-A06B-8041ACAC91AD}"/>
    <dgm:cxn modelId="{FA2AB0B9-A64C-4E18-BC69-43A8A0CC50C1}" type="presOf" srcId="{AAEC2554-25FD-4578-B10A-7710EB15151E}" destId="{FC7C604E-074A-4B63-A8C2-52A446201F2A}" srcOrd="0" destOrd="0" presId="urn:microsoft.com/office/officeart/2005/8/layout/cycle6"/>
    <dgm:cxn modelId="{B2CA1DBF-0EF4-4EC4-BC8D-F977E48AD9EE}" type="presOf" srcId="{223AF594-AB3A-4442-A06B-8041ACAC91AD}" destId="{DD26B48F-CC09-4351-B889-6183E118F2F5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B4AE8162-ABCA-47CB-8ADE-4669CE36A432}" type="presParOf" srcId="{E866EA54-55CD-4018-8FC3-2D33779708C1}" destId="{FC7C604E-074A-4B63-A8C2-52A446201F2A}" srcOrd="9" destOrd="0" presId="urn:microsoft.com/office/officeart/2005/8/layout/cycle6"/>
    <dgm:cxn modelId="{F6504664-AD6D-46C5-8E3E-3C97DF323D41}" type="presParOf" srcId="{E866EA54-55CD-4018-8FC3-2D33779708C1}" destId="{656CED4E-D057-4177-ADFC-D1C1F35BE65A}" srcOrd="10" destOrd="0" presId="urn:microsoft.com/office/officeart/2005/8/layout/cycle6"/>
    <dgm:cxn modelId="{B85985AB-ED6F-4AFE-A5FA-88A544D83A37}" type="presParOf" srcId="{E866EA54-55CD-4018-8FC3-2D33779708C1}" destId="{DD26B48F-CC09-4351-B889-6183E118F2F5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AEC2554-25FD-4578-B10A-7710EB15151E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1AF97B2-D084-4C87-9E75-AA83C18239BA}" type="parTrans" cxnId="{4DA345A3-AB3A-4035-B67A-2F55D2E07E83}">
      <dgm:prSet/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23AF594-AB3A-4442-A06B-8041ACAC91AD}" type="sibTrans" cxnId="{4DA345A3-AB3A-4035-B67A-2F55D2E07E83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4" custScaleY="49566" custRadScaleRad="109502" custRadScaleInc="2005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4"/>
      <dgm:spPr/>
    </dgm:pt>
    <dgm:pt modelId="{F4E42EE5-3666-4D65-8A5C-63B1D11B12DA}" type="pres">
      <dgm:prSet presAssocID="{CBD1FE45-D6F0-4983-A6EF-7E2B39F943F1}" presName="node" presStyleLbl="node1" presStyleIdx="1" presStyleCnt="4" custScaleY="56028" custRadScaleRad="123167" custRadScaleInc="-4322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4"/>
      <dgm:spPr/>
    </dgm:pt>
    <dgm:pt modelId="{DCB17776-1381-460E-854A-A33945181D91}" type="pres">
      <dgm:prSet presAssocID="{DA3AE9A3-99C6-4CA4-9749-15DB194EB049}" presName="node" presStyleLbl="node1" presStyleIdx="2" presStyleCnt="4" custScaleY="68695" custRadScaleRad="113941" custRadScaleInc="-3155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4"/>
      <dgm:spPr/>
    </dgm:pt>
    <dgm:pt modelId="{FC7C604E-074A-4B63-A8C2-52A446201F2A}" type="pres">
      <dgm:prSet presAssocID="{AAEC2554-25FD-4578-B10A-7710EB15151E}" presName="node" presStyleLbl="node1" presStyleIdx="3" presStyleCnt="4" custScaleY="60062" custRadScaleRad="119559" custRadScaleInc="2501">
        <dgm:presLayoutVars>
          <dgm:bulletEnabled val="1"/>
        </dgm:presLayoutVars>
      </dgm:prSet>
      <dgm:spPr/>
    </dgm:pt>
    <dgm:pt modelId="{656CED4E-D057-4177-ADFC-D1C1F35BE65A}" type="pres">
      <dgm:prSet presAssocID="{AAEC2554-25FD-4578-B10A-7710EB15151E}" presName="spNode" presStyleCnt="0"/>
      <dgm:spPr/>
    </dgm:pt>
    <dgm:pt modelId="{DD26B48F-CC09-4351-B889-6183E118F2F5}" type="pres">
      <dgm:prSet presAssocID="{223AF594-AB3A-4442-A06B-8041ACAC91AD}" presName="sibTrans" presStyleLbl="sibTrans1D1" presStyleIdx="3" presStyleCnt="4"/>
      <dgm:spPr/>
    </dgm:pt>
  </dgm:ptLst>
  <dgm:cxnLst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4DA345A3-AB3A-4035-B67A-2F55D2E07E83}" srcId="{CD4A166A-1962-474B-9AD0-B512C39209C6}" destId="{AAEC2554-25FD-4578-B10A-7710EB15151E}" srcOrd="3" destOrd="0" parTransId="{01AF97B2-D084-4C87-9E75-AA83C18239BA}" sibTransId="{223AF594-AB3A-4442-A06B-8041ACAC91AD}"/>
    <dgm:cxn modelId="{FA2AB0B9-A64C-4E18-BC69-43A8A0CC50C1}" type="presOf" srcId="{AAEC2554-25FD-4578-B10A-7710EB15151E}" destId="{FC7C604E-074A-4B63-A8C2-52A446201F2A}" srcOrd="0" destOrd="0" presId="urn:microsoft.com/office/officeart/2005/8/layout/cycle6"/>
    <dgm:cxn modelId="{B2CA1DBF-0EF4-4EC4-BC8D-F977E48AD9EE}" type="presOf" srcId="{223AF594-AB3A-4442-A06B-8041ACAC91AD}" destId="{DD26B48F-CC09-4351-B889-6183E118F2F5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B4AE8162-ABCA-47CB-8ADE-4669CE36A432}" type="presParOf" srcId="{E866EA54-55CD-4018-8FC3-2D33779708C1}" destId="{FC7C604E-074A-4B63-A8C2-52A446201F2A}" srcOrd="9" destOrd="0" presId="urn:microsoft.com/office/officeart/2005/8/layout/cycle6"/>
    <dgm:cxn modelId="{F6504664-AD6D-46C5-8E3E-3C97DF323D41}" type="presParOf" srcId="{E866EA54-55CD-4018-8FC3-2D33779708C1}" destId="{656CED4E-D057-4177-ADFC-D1C1F35BE65A}" srcOrd="10" destOrd="0" presId="urn:microsoft.com/office/officeart/2005/8/layout/cycle6"/>
    <dgm:cxn modelId="{B85985AB-ED6F-4AFE-A5FA-88A544D83A37}" type="presParOf" srcId="{E866EA54-55CD-4018-8FC3-2D33779708C1}" destId="{DD26B48F-CC09-4351-B889-6183E118F2F5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AEC2554-25FD-4578-B10A-7710EB15151E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1AF97B2-D084-4C87-9E75-AA83C18239BA}" type="parTrans" cxnId="{4DA345A3-AB3A-4035-B67A-2F55D2E07E83}">
      <dgm:prSet/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23AF594-AB3A-4442-A06B-8041ACAC91AD}" type="sibTrans" cxnId="{4DA345A3-AB3A-4035-B67A-2F55D2E07E83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4" custScaleY="49566" custRadScaleRad="109502" custRadScaleInc="2005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4"/>
      <dgm:spPr/>
    </dgm:pt>
    <dgm:pt modelId="{F4E42EE5-3666-4D65-8A5C-63B1D11B12DA}" type="pres">
      <dgm:prSet presAssocID="{CBD1FE45-D6F0-4983-A6EF-7E2B39F943F1}" presName="node" presStyleLbl="node1" presStyleIdx="1" presStyleCnt="4" custScaleY="56028" custRadScaleRad="123167" custRadScaleInc="-4322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4"/>
      <dgm:spPr/>
    </dgm:pt>
    <dgm:pt modelId="{DCB17776-1381-460E-854A-A33945181D91}" type="pres">
      <dgm:prSet presAssocID="{DA3AE9A3-99C6-4CA4-9749-15DB194EB049}" presName="node" presStyleLbl="node1" presStyleIdx="2" presStyleCnt="4" custScaleY="68695" custRadScaleRad="113941" custRadScaleInc="-3155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4"/>
      <dgm:spPr/>
    </dgm:pt>
    <dgm:pt modelId="{FC7C604E-074A-4B63-A8C2-52A446201F2A}" type="pres">
      <dgm:prSet presAssocID="{AAEC2554-25FD-4578-B10A-7710EB15151E}" presName="node" presStyleLbl="node1" presStyleIdx="3" presStyleCnt="4" custScaleY="60062" custRadScaleRad="119559" custRadScaleInc="2501">
        <dgm:presLayoutVars>
          <dgm:bulletEnabled val="1"/>
        </dgm:presLayoutVars>
      </dgm:prSet>
      <dgm:spPr/>
    </dgm:pt>
    <dgm:pt modelId="{656CED4E-D057-4177-ADFC-D1C1F35BE65A}" type="pres">
      <dgm:prSet presAssocID="{AAEC2554-25FD-4578-B10A-7710EB15151E}" presName="spNode" presStyleCnt="0"/>
      <dgm:spPr/>
    </dgm:pt>
    <dgm:pt modelId="{DD26B48F-CC09-4351-B889-6183E118F2F5}" type="pres">
      <dgm:prSet presAssocID="{223AF594-AB3A-4442-A06B-8041ACAC91AD}" presName="sibTrans" presStyleLbl="sibTrans1D1" presStyleIdx="3" presStyleCnt="4"/>
      <dgm:spPr/>
    </dgm:pt>
  </dgm:ptLst>
  <dgm:cxnLst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4DA345A3-AB3A-4035-B67A-2F55D2E07E83}" srcId="{CD4A166A-1962-474B-9AD0-B512C39209C6}" destId="{AAEC2554-25FD-4578-B10A-7710EB15151E}" srcOrd="3" destOrd="0" parTransId="{01AF97B2-D084-4C87-9E75-AA83C18239BA}" sibTransId="{223AF594-AB3A-4442-A06B-8041ACAC91AD}"/>
    <dgm:cxn modelId="{FA2AB0B9-A64C-4E18-BC69-43A8A0CC50C1}" type="presOf" srcId="{AAEC2554-25FD-4578-B10A-7710EB15151E}" destId="{FC7C604E-074A-4B63-A8C2-52A446201F2A}" srcOrd="0" destOrd="0" presId="urn:microsoft.com/office/officeart/2005/8/layout/cycle6"/>
    <dgm:cxn modelId="{B2CA1DBF-0EF4-4EC4-BC8D-F977E48AD9EE}" type="presOf" srcId="{223AF594-AB3A-4442-A06B-8041ACAC91AD}" destId="{DD26B48F-CC09-4351-B889-6183E118F2F5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B4AE8162-ABCA-47CB-8ADE-4669CE36A432}" type="presParOf" srcId="{E866EA54-55CD-4018-8FC3-2D33779708C1}" destId="{FC7C604E-074A-4B63-A8C2-52A446201F2A}" srcOrd="9" destOrd="0" presId="urn:microsoft.com/office/officeart/2005/8/layout/cycle6"/>
    <dgm:cxn modelId="{F6504664-AD6D-46C5-8E3E-3C97DF323D41}" type="presParOf" srcId="{E866EA54-55CD-4018-8FC3-2D33779708C1}" destId="{656CED4E-D057-4177-ADFC-D1C1F35BE65A}" srcOrd="10" destOrd="0" presId="urn:microsoft.com/office/officeart/2005/8/layout/cycle6"/>
    <dgm:cxn modelId="{B85985AB-ED6F-4AFE-A5FA-88A544D83A37}" type="presParOf" srcId="{E866EA54-55CD-4018-8FC3-2D33779708C1}" destId="{DD26B48F-CC09-4351-B889-6183E118F2F5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AEC2554-25FD-4578-B10A-7710EB15151E}">
      <dgm:prSet phldrT="[טקסט]" custT="1"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1AF97B2-D084-4C87-9E75-AA83C18239BA}" type="parTrans" cxnId="{4DA345A3-AB3A-4035-B67A-2F55D2E07E83}">
      <dgm:prSet/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23AF594-AB3A-4442-A06B-8041ACAC91AD}" type="sibTrans" cxnId="{4DA345A3-AB3A-4035-B67A-2F55D2E07E83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4" custScaleY="49566" custRadScaleRad="109502" custRadScaleInc="2005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4"/>
      <dgm:spPr/>
    </dgm:pt>
    <dgm:pt modelId="{F4E42EE5-3666-4D65-8A5C-63B1D11B12DA}" type="pres">
      <dgm:prSet presAssocID="{CBD1FE45-D6F0-4983-A6EF-7E2B39F943F1}" presName="node" presStyleLbl="node1" presStyleIdx="1" presStyleCnt="4" custScaleY="56028" custRadScaleRad="123167" custRadScaleInc="-4322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4"/>
      <dgm:spPr/>
    </dgm:pt>
    <dgm:pt modelId="{DCB17776-1381-460E-854A-A33945181D91}" type="pres">
      <dgm:prSet presAssocID="{DA3AE9A3-99C6-4CA4-9749-15DB194EB049}" presName="node" presStyleLbl="node1" presStyleIdx="2" presStyleCnt="4" custScaleY="68695" custRadScaleRad="113941" custRadScaleInc="-3155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4"/>
      <dgm:spPr/>
    </dgm:pt>
    <dgm:pt modelId="{FC7C604E-074A-4B63-A8C2-52A446201F2A}" type="pres">
      <dgm:prSet presAssocID="{AAEC2554-25FD-4578-B10A-7710EB15151E}" presName="node" presStyleLbl="node1" presStyleIdx="3" presStyleCnt="4" custScaleY="60062" custRadScaleRad="119559" custRadScaleInc="2501">
        <dgm:presLayoutVars>
          <dgm:bulletEnabled val="1"/>
        </dgm:presLayoutVars>
      </dgm:prSet>
      <dgm:spPr/>
    </dgm:pt>
    <dgm:pt modelId="{656CED4E-D057-4177-ADFC-D1C1F35BE65A}" type="pres">
      <dgm:prSet presAssocID="{AAEC2554-25FD-4578-B10A-7710EB15151E}" presName="spNode" presStyleCnt="0"/>
      <dgm:spPr/>
    </dgm:pt>
    <dgm:pt modelId="{DD26B48F-CC09-4351-B889-6183E118F2F5}" type="pres">
      <dgm:prSet presAssocID="{223AF594-AB3A-4442-A06B-8041ACAC91AD}" presName="sibTrans" presStyleLbl="sibTrans1D1" presStyleIdx="3" presStyleCnt="4"/>
      <dgm:spPr/>
    </dgm:pt>
  </dgm:ptLst>
  <dgm:cxnLst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4DA345A3-AB3A-4035-B67A-2F55D2E07E83}" srcId="{CD4A166A-1962-474B-9AD0-B512C39209C6}" destId="{AAEC2554-25FD-4578-B10A-7710EB15151E}" srcOrd="3" destOrd="0" parTransId="{01AF97B2-D084-4C87-9E75-AA83C18239BA}" sibTransId="{223AF594-AB3A-4442-A06B-8041ACAC91AD}"/>
    <dgm:cxn modelId="{FA2AB0B9-A64C-4E18-BC69-43A8A0CC50C1}" type="presOf" srcId="{AAEC2554-25FD-4578-B10A-7710EB15151E}" destId="{FC7C604E-074A-4B63-A8C2-52A446201F2A}" srcOrd="0" destOrd="0" presId="urn:microsoft.com/office/officeart/2005/8/layout/cycle6"/>
    <dgm:cxn modelId="{B2CA1DBF-0EF4-4EC4-BC8D-F977E48AD9EE}" type="presOf" srcId="{223AF594-AB3A-4442-A06B-8041ACAC91AD}" destId="{DD26B48F-CC09-4351-B889-6183E118F2F5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B4AE8162-ABCA-47CB-8ADE-4669CE36A432}" type="presParOf" srcId="{E866EA54-55CD-4018-8FC3-2D33779708C1}" destId="{FC7C604E-074A-4B63-A8C2-52A446201F2A}" srcOrd="9" destOrd="0" presId="urn:microsoft.com/office/officeart/2005/8/layout/cycle6"/>
    <dgm:cxn modelId="{F6504664-AD6D-46C5-8E3E-3C97DF323D41}" type="presParOf" srcId="{E866EA54-55CD-4018-8FC3-2D33779708C1}" destId="{656CED4E-D057-4177-ADFC-D1C1F35BE65A}" srcOrd="10" destOrd="0" presId="urn:microsoft.com/office/officeart/2005/8/layout/cycle6"/>
    <dgm:cxn modelId="{B85985AB-ED6F-4AFE-A5FA-88A544D83A37}" type="presParOf" srcId="{E866EA54-55CD-4018-8FC3-2D33779708C1}" destId="{DD26B48F-CC09-4351-B889-6183E118F2F5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2FEC3F9-1A06-499F-B340-186C5712FD96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EF2F6AD-2C81-4FA2-950B-D939250F4EB3}" type="par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1D9588-F6DE-42C8-B6E2-C35AA2246758}" type="sib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5CC9A6-0FC1-438A-8A94-82AD04DC8DE3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B15E5C97-555A-484C-9721-10A8519CF990}" type="par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5B0852-4DFF-4BA0-84AC-E6AFC9CB59DA}" type="sib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980C00A-CA3E-424C-B665-36F5F9E845F5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04ED9633-D7CD-46C2-8772-1F1BDCE01217}" type="par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F7F3301-2D70-4EEF-A131-C4AD8B32B17F}" type="sib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6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6"/>
      <dgm:spPr/>
    </dgm:pt>
    <dgm:pt modelId="{F4E42EE5-3666-4D65-8A5C-63B1D11B12DA}" type="pres">
      <dgm:prSet presAssocID="{CBD1FE45-D6F0-4983-A6EF-7E2B39F943F1}" presName="node" presStyleLbl="node1" presStyleIdx="1" presStyleCnt="6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6"/>
      <dgm:spPr/>
    </dgm:pt>
    <dgm:pt modelId="{DCB17776-1381-460E-854A-A33945181D91}" type="pres">
      <dgm:prSet presAssocID="{DA3AE9A3-99C6-4CA4-9749-15DB194EB049}" presName="node" presStyleLbl="node1" presStyleIdx="2" presStyleCnt="6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6"/>
      <dgm:spPr/>
    </dgm:pt>
    <dgm:pt modelId="{ED972528-5C5D-4FBE-91F5-8AF81930A569}" type="pres">
      <dgm:prSet presAssocID="{42FEC3F9-1A06-499F-B340-186C5712FD96}" presName="node" presStyleLbl="node1" presStyleIdx="3" presStyleCnt="6">
        <dgm:presLayoutVars>
          <dgm:bulletEnabled val="1"/>
        </dgm:presLayoutVars>
      </dgm:prSet>
      <dgm:spPr/>
    </dgm:pt>
    <dgm:pt modelId="{49356F85-A386-4F30-87CF-16B962AD4A66}" type="pres">
      <dgm:prSet presAssocID="{42FEC3F9-1A06-499F-B340-186C5712FD96}" presName="spNode" presStyleCnt="0"/>
      <dgm:spPr/>
    </dgm:pt>
    <dgm:pt modelId="{1614967C-F55E-4B67-A02A-9D9B1579F522}" type="pres">
      <dgm:prSet presAssocID="{C51D9588-F6DE-42C8-B6E2-C35AA2246758}" presName="sibTrans" presStyleLbl="sibTrans1D1" presStyleIdx="3" presStyleCnt="6"/>
      <dgm:spPr/>
    </dgm:pt>
    <dgm:pt modelId="{B940C07C-27FD-4B57-B90E-D58B08931FE3}" type="pres">
      <dgm:prSet presAssocID="{1F5CC9A6-0FC1-438A-8A94-82AD04DC8DE3}" presName="node" presStyleLbl="node1" presStyleIdx="4" presStyleCnt="6">
        <dgm:presLayoutVars>
          <dgm:bulletEnabled val="1"/>
        </dgm:presLayoutVars>
      </dgm:prSet>
      <dgm:spPr/>
    </dgm:pt>
    <dgm:pt modelId="{1727D1A1-AAC9-4077-BA7C-D05C7CA03379}" type="pres">
      <dgm:prSet presAssocID="{1F5CC9A6-0FC1-438A-8A94-82AD04DC8DE3}" presName="spNode" presStyleCnt="0"/>
      <dgm:spPr/>
    </dgm:pt>
    <dgm:pt modelId="{C59F512D-766E-469A-B431-ED44E0396445}" type="pres">
      <dgm:prSet presAssocID="{DC5B0852-4DFF-4BA0-84AC-E6AFC9CB59DA}" presName="sibTrans" presStyleLbl="sibTrans1D1" presStyleIdx="4" presStyleCnt="6"/>
      <dgm:spPr/>
    </dgm:pt>
    <dgm:pt modelId="{F8DE2B2D-0E92-4856-B46C-23A8032C52D8}" type="pres">
      <dgm:prSet presAssocID="{5980C00A-CA3E-424C-B665-36F5F9E845F5}" presName="node" presStyleLbl="node1" presStyleIdx="5" presStyleCnt="6">
        <dgm:presLayoutVars>
          <dgm:bulletEnabled val="1"/>
        </dgm:presLayoutVars>
      </dgm:prSet>
      <dgm:spPr/>
    </dgm:pt>
    <dgm:pt modelId="{69AA0268-7B9B-4AC4-BF16-63A6A2E596C1}" type="pres">
      <dgm:prSet presAssocID="{5980C00A-CA3E-424C-B665-36F5F9E845F5}" presName="spNode" presStyleCnt="0"/>
      <dgm:spPr/>
    </dgm:pt>
    <dgm:pt modelId="{1A6FBE3C-A5E8-4D06-9E1A-2DDD54F0797D}" type="pres">
      <dgm:prSet presAssocID="{BF7F3301-2D70-4EEF-A131-C4AD8B32B17F}" presName="sibTrans" presStyleLbl="sibTrans1D1" presStyleIdx="5" presStyleCnt="6"/>
      <dgm:spPr/>
    </dgm:pt>
  </dgm:ptLst>
  <dgm:cxnLst>
    <dgm:cxn modelId="{32E5CE06-5C17-4348-AD87-3A5E2E0820FC}" srcId="{CD4A166A-1962-474B-9AD0-B512C39209C6}" destId="{1F5CC9A6-0FC1-438A-8A94-82AD04DC8DE3}" srcOrd="4" destOrd="0" parTransId="{B15E5C97-555A-484C-9721-10A8519CF990}" sibTransId="{DC5B0852-4DFF-4BA0-84AC-E6AFC9CB59DA}"/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38B56553-25E9-4C32-B397-CD1E32DFA5E7}" type="presOf" srcId="{C51D9588-F6DE-42C8-B6E2-C35AA2246758}" destId="{1614967C-F55E-4B67-A02A-9D9B1579F522}" srcOrd="0" destOrd="0" presId="urn:microsoft.com/office/officeart/2005/8/layout/cycle6"/>
    <dgm:cxn modelId="{08246B84-0C8A-48A7-9CAB-7DFEA16FFD98}" srcId="{CD4A166A-1962-474B-9AD0-B512C39209C6}" destId="{42FEC3F9-1A06-499F-B340-186C5712FD96}" srcOrd="3" destOrd="0" parTransId="{AEF2F6AD-2C81-4FA2-950B-D939250F4EB3}" sibTransId="{C51D9588-F6DE-42C8-B6E2-C35AA2246758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6E6602A2-5426-4DB0-A000-6F81510E63FB}" type="presOf" srcId="{5980C00A-CA3E-424C-B665-36F5F9E845F5}" destId="{F8DE2B2D-0E92-4856-B46C-23A8032C52D8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C60E62C1-04BC-4244-9E1B-B821A41CEC44}" type="presOf" srcId="{42FEC3F9-1A06-499F-B340-186C5712FD96}" destId="{ED972528-5C5D-4FBE-91F5-8AF81930A569}" srcOrd="0" destOrd="0" presId="urn:microsoft.com/office/officeart/2005/8/layout/cycle6"/>
    <dgm:cxn modelId="{D44BC5DC-A082-4460-95ED-ED9DA2E78EAC}" type="presOf" srcId="{BF7F3301-2D70-4EEF-A131-C4AD8B32B17F}" destId="{1A6FBE3C-A5E8-4D06-9E1A-2DDD54F0797D}" srcOrd="0" destOrd="0" presId="urn:microsoft.com/office/officeart/2005/8/layout/cycle6"/>
    <dgm:cxn modelId="{552DE4DC-A3F5-49C2-89FE-67B0C25D961D}" srcId="{CD4A166A-1962-474B-9AD0-B512C39209C6}" destId="{5980C00A-CA3E-424C-B665-36F5F9E845F5}" srcOrd="5" destOrd="0" parTransId="{04ED9633-D7CD-46C2-8772-1F1BDCE01217}" sibTransId="{BF7F3301-2D70-4EEF-A131-C4AD8B32B17F}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FD6542F1-AA9F-4CD9-8F1E-2D9FF67E13A0}" type="presOf" srcId="{DC5B0852-4DFF-4BA0-84AC-E6AFC9CB59DA}" destId="{C59F512D-766E-469A-B431-ED44E0396445}" srcOrd="0" destOrd="0" presId="urn:microsoft.com/office/officeart/2005/8/layout/cycle6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99ED80FE-8B8B-456A-AF4F-369B5B9CA9EF}" type="presOf" srcId="{1F5CC9A6-0FC1-438A-8A94-82AD04DC8DE3}" destId="{B940C07C-27FD-4B57-B90E-D58B08931FE3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053F3BEB-B6A9-4363-8024-CB3DE1EA90F7}" type="presParOf" srcId="{E866EA54-55CD-4018-8FC3-2D33779708C1}" destId="{ED972528-5C5D-4FBE-91F5-8AF81930A569}" srcOrd="9" destOrd="0" presId="urn:microsoft.com/office/officeart/2005/8/layout/cycle6"/>
    <dgm:cxn modelId="{E54A297A-5A90-4C98-BCC4-1F4C1A742189}" type="presParOf" srcId="{E866EA54-55CD-4018-8FC3-2D33779708C1}" destId="{49356F85-A386-4F30-87CF-16B962AD4A66}" srcOrd="10" destOrd="0" presId="urn:microsoft.com/office/officeart/2005/8/layout/cycle6"/>
    <dgm:cxn modelId="{3BB7DAF1-FE7B-4E27-B228-4D2D685DFF69}" type="presParOf" srcId="{E866EA54-55CD-4018-8FC3-2D33779708C1}" destId="{1614967C-F55E-4B67-A02A-9D9B1579F522}" srcOrd="11" destOrd="0" presId="urn:microsoft.com/office/officeart/2005/8/layout/cycle6"/>
    <dgm:cxn modelId="{A97655E8-F934-4BC9-B393-3CA8CB012200}" type="presParOf" srcId="{E866EA54-55CD-4018-8FC3-2D33779708C1}" destId="{B940C07C-27FD-4B57-B90E-D58B08931FE3}" srcOrd="12" destOrd="0" presId="urn:microsoft.com/office/officeart/2005/8/layout/cycle6"/>
    <dgm:cxn modelId="{E61F7E9D-E179-4A06-B1FC-63BB507F7BB2}" type="presParOf" srcId="{E866EA54-55CD-4018-8FC3-2D33779708C1}" destId="{1727D1A1-AAC9-4077-BA7C-D05C7CA03379}" srcOrd="13" destOrd="0" presId="urn:microsoft.com/office/officeart/2005/8/layout/cycle6"/>
    <dgm:cxn modelId="{DE2C30BF-94E7-4EDB-AD09-7AE4E05111C7}" type="presParOf" srcId="{E866EA54-55CD-4018-8FC3-2D33779708C1}" destId="{C59F512D-766E-469A-B431-ED44E0396445}" srcOrd="14" destOrd="0" presId="urn:microsoft.com/office/officeart/2005/8/layout/cycle6"/>
    <dgm:cxn modelId="{64B3E130-E471-4560-B661-1B5AC3ADE57B}" type="presParOf" srcId="{E866EA54-55CD-4018-8FC3-2D33779708C1}" destId="{F8DE2B2D-0E92-4856-B46C-23A8032C52D8}" srcOrd="15" destOrd="0" presId="urn:microsoft.com/office/officeart/2005/8/layout/cycle6"/>
    <dgm:cxn modelId="{C9A2B344-994E-4A31-9C1E-698BC682DD15}" type="presParOf" srcId="{E866EA54-55CD-4018-8FC3-2D33779708C1}" destId="{69AA0268-7B9B-4AC4-BF16-63A6A2E596C1}" srcOrd="16" destOrd="0" presId="urn:microsoft.com/office/officeart/2005/8/layout/cycle6"/>
    <dgm:cxn modelId="{87439D03-4464-4360-9E8F-AE6B3697912E}" type="presParOf" srcId="{E866EA54-55CD-4018-8FC3-2D33779708C1}" destId="{1A6FBE3C-A5E8-4D06-9E1A-2DDD54F0797D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2FEC3F9-1A06-499F-B340-186C5712FD96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gm:t>
    </dgm:pt>
    <dgm:pt modelId="{AEF2F6AD-2C81-4FA2-950B-D939250F4EB3}" type="par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1D9588-F6DE-42C8-B6E2-C35AA2246758}" type="sib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5CC9A6-0FC1-438A-8A94-82AD04DC8DE3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gm:t>
    </dgm:pt>
    <dgm:pt modelId="{B15E5C97-555A-484C-9721-10A8519CF990}" type="par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5B0852-4DFF-4BA0-84AC-E6AFC9CB59DA}" type="sib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980C00A-CA3E-424C-B665-36F5F9E845F5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gm:t>
    </dgm:pt>
    <dgm:pt modelId="{04ED9633-D7CD-46C2-8772-1F1BDCE01217}" type="par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F7F3301-2D70-4EEF-A131-C4AD8B32B17F}" type="sib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6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6"/>
      <dgm:spPr/>
    </dgm:pt>
    <dgm:pt modelId="{F4E42EE5-3666-4D65-8A5C-63B1D11B12DA}" type="pres">
      <dgm:prSet presAssocID="{CBD1FE45-D6F0-4983-A6EF-7E2B39F943F1}" presName="node" presStyleLbl="node1" presStyleIdx="1" presStyleCnt="6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6"/>
      <dgm:spPr/>
    </dgm:pt>
    <dgm:pt modelId="{DCB17776-1381-460E-854A-A33945181D91}" type="pres">
      <dgm:prSet presAssocID="{DA3AE9A3-99C6-4CA4-9749-15DB194EB049}" presName="node" presStyleLbl="node1" presStyleIdx="2" presStyleCnt="6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6"/>
      <dgm:spPr/>
    </dgm:pt>
    <dgm:pt modelId="{ED972528-5C5D-4FBE-91F5-8AF81930A569}" type="pres">
      <dgm:prSet presAssocID="{42FEC3F9-1A06-499F-B340-186C5712FD96}" presName="node" presStyleLbl="node1" presStyleIdx="3" presStyleCnt="6">
        <dgm:presLayoutVars>
          <dgm:bulletEnabled val="1"/>
        </dgm:presLayoutVars>
      </dgm:prSet>
      <dgm:spPr/>
    </dgm:pt>
    <dgm:pt modelId="{49356F85-A386-4F30-87CF-16B962AD4A66}" type="pres">
      <dgm:prSet presAssocID="{42FEC3F9-1A06-499F-B340-186C5712FD96}" presName="spNode" presStyleCnt="0"/>
      <dgm:spPr/>
    </dgm:pt>
    <dgm:pt modelId="{1614967C-F55E-4B67-A02A-9D9B1579F522}" type="pres">
      <dgm:prSet presAssocID="{C51D9588-F6DE-42C8-B6E2-C35AA2246758}" presName="sibTrans" presStyleLbl="sibTrans1D1" presStyleIdx="3" presStyleCnt="6"/>
      <dgm:spPr/>
    </dgm:pt>
    <dgm:pt modelId="{B940C07C-27FD-4B57-B90E-D58B08931FE3}" type="pres">
      <dgm:prSet presAssocID="{1F5CC9A6-0FC1-438A-8A94-82AD04DC8DE3}" presName="node" presStyleLbl="node1" presStyleIdx="4" presStyleCnt="6">
        <dgm:presLayoutVars>
          <dgm:bulletEnabled val="1"/>
        </dgm:presLayoutVars>
      </dgm:prSet>
      <dgm:spPr/>
    </dgm:pt>
    <dgm:pt modelId="{1727D1A1-AAC9-4077-BA7C-D05C7CA03379}" type="pres">
      <dgm:prSet presAssocID="{1F5CC9A6-0FC1-438A-8A94-82AD04DC8DE3}" presName="spNode" presStyleCnt="0"/>
      <dgm:spPr/>
    </dgm:pt>
    <dgm:pt modelId="{C59F512D-766E-469A-B431-ED44E0396445}" type="pres">
      <dgm:prSet presAssocID="{DC5B0852-4DFF-4BA0-84AC-E6AFC9CB59DA}" presName="sibTrans" presStyleLbl="sibTrans1D1" presStyleIdx="4" presStyleCnt="6"/>
      <dgm:spPr/>
    </dgm:pt>
    <dgm:pt modelId="{F8DE2B2D-0E92-4856-B46C-23A8032C52D8}" type="pres">
      <dgm:prSet presAssocID="{5980C00A-CA3E-424C-B665-36F5F9E845F5}" presName="node" presStyleLbl="node1" presStyleIdx="5" presStyleCnt="6">
        <dgm:presLayoutVars>
          <dgm:bulletEnabled val="1"/>
        </dgm:presLayoutVars>
      </dgm:prSet>
      <dgm:spPr/>
    </dgm:pt>
    <dgm:pt modelId="{69AA0268-7B9B-4AC4-BF16-63A6A2E596C1}" type="pres">
      <dgm:prSet presAssocID="{5980C00A-CA3E-424C-B665-36F5F9E845F5}" presName="spNode" presStyleCnt="0"/>
      <dgm:spPr/>
    </dgm:pt>
    <dgm:pt modelId="{1A6FBE3C-A5E8-4D06-9E1A-2DDD54F0797D}" type="pres">
      <dgm:prSet presAssocID="{BF7F3301-2D70-4EEF-A131-C4AD8B32B17F}" presName="sibTrans" presStyleLbl="sibTrans1D1" presStyleIdx="5" presStyleCnt="6"/>
      <dgm:spPr/>
    </dgm:pt>
  </dgm:ptLst>
  <dgm:cxnLst>
    <dgm:cxn modelId="{32E5CE06-5C17-4348-AD87-3A5E2E0820FC}" srcId="{CD4A166A-1962-474B-9AD0-B512C39209C6}" destId="{1F5CC9A6-0FC1-438A-8A94-82AD04DC8DE3}" srcOrd="4" destOrd="0" parTransId="{B15E5C97-555A-484C-9721-10A8519CF990}" sibTransId="{DC5B0852-4DFF-4BA0-84AC-E6AFC9CB59DA}"/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38B56553-25E9-4C32-B397-CD1E32DFA5E7}" type="presOf" srcId="{C51D9588-F6DE-42C8-B6E2-C35AA2246758}" destId="{1614967C-F55E-4B67-A02A-9D9B1579F522}" srcOrd="0" destOrd="0" presId="urn:microsoft.com/office/officeart/2005/8/layout/cycle6"/>
    <dgm:cxn modelId="{08246B84-0C8A-48A7-9CAB-7DFEA16FFD98}" srcId="{CD4A166A-1962-474B-9AD0-B512C39209C6}" destId="{42FEC3F9-1A06-499F-B340-186C5712FD96}" srcOrd="3" destOrd="0" parTransId="{AEF2F6AD-2C81-4FA2-950B-D939250F4EB3}" sibTransId="{C51D9588-F6DE-42C8-B6E2-C35AA2246758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6E6602A2-5426-4DB0-A000-6F81510E63FB}" type="presOf" srcId="{5980C00A-CA3E-424C-B665-36F5F9E845F5}" destId="{F8DE2B2D-0E92-4856-B46C-23A8032C52D8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C60E62C1-04BC-4244-9E1B-B821A41CEC44}" type="presOf" srcId="{42FEC3F9-1A06-499F-B340-186C5712FD96}" destId="{ED972528-5C5D-4FBE-91F5-8AF81930A569}" srcOrd="0" destOrd="0" presId="urn:microsoft.com/office/officeart/2005/8/layout/cycle6"/>
    <dgm:cxn modelId="{D44BC5DC-A082-4460-95ED-ED9DA2E78EAC}" type="presOf" srcId="{BF7F3301-2D70-4EEF-A131-C4AD8B32B17F}" destId="{1A6FBE3C-A5E8-4D06-9E1A-2DDD54F0797D}" srcOrd="0" destOrd="0" presId="urn:microsoft.com/office/officeart/2005/8/layout/cycle6"/>
    <dgm:cxn modelId="{552DE4DC-A3F5-49C2-89FE-67B0C25D961D}" srcId="{CD4A166A-1962-474B-9AD0-B512C39209C6}" destId="{5980C00A-CA3E-424C-B665-36F5F9E845F5}" srcOrd="5" destOrd="0" parTransId="{04ED9633-D7CD-46C2-8772-1F1BDCE01217}" sibTransId="{BF7F3301-2D70-4EEF-A131-C4AD8B32B17F}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FD6542F1-AA9F-4CD9-8F1E-2D9FF67E13A0}" type="presOf" srcId="{DC5B0852-4DFF-4BA0-84AC-E6AFC9CB59DA}" destId="{C59F512D-766E-469A-B431-ED44E0396445}" srcOrd="0" destOrd="0" presId="urn:microsoft.com/office/officeart/2005/8/layout/cycle6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99ED80FE-8B8B-456A-AF4F-369B5B9CA9EF}" type="presOf" srcId="{1F5CC9A6-0FC1-438A-8A94-82AD04DC8DE3}" destId="{B940C07C-27FD-4B57-B90E-D58B08931FE3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053F3BEB-B6A9-4363-8024-CB3DE1EA90F7}" type="presParOf" srcId="{E866EA54-55CD-4018-8FC3-2D33779708C1}" destId="{ED972528-5C5D-4FBE-91F5-8AF81930A569}" srcOrd="9" destOrd="0" presId="urn:microsoft.com/office/officeart/2005/8/layout/cycle6"/>
    <dgm:cxn modelId="{E54A297A-5A90-4C98-BCC4-1F4C1A742189}" type="presParOf" srcId="{E866EA54-55CD-4018-8FC3-2D33779708C1}" destId="{49356F85-A386-4F30-87CF-16B962AD4A66}" srcOrd="10" destOrd="0" presId="urn:microsoft.com/office/officeart/2005/8/layout/cycle6"/>
    <dgm:cxn modelId="{3BB7DAF1-FE7B-4E27-B228-4D2D685DFF69}" type="presParOf" srcId="{E866EA54-55CD-4018-8FC3-2D33779708C1}" destId="{1614967C-F55E-4B67-A02A-9D9B1579F522}" srcOrd="11" destOrd="0" presId="urn:microsoft.com/office/officeart/2005/8/layout/cycle6"/>
    <dgm:cxn modelId="{A97655E8-F934-4BC9-B393-3CA8CB012200}" type="presParOf" srcId="{E866EA54-55CD-4018-8FC3-2D33779708C1}" destId="{B940C07C-27FD-4B57-B90E-D58B08931FE3}" srcOrd="12" destOrd="0" presId="urn:microsoft.com/office/officeart/2005/8/layout/cycle6"/>
    <dgm:cxn modelId="{E61F7E9D-E179-4A06-B1FC-63BB507F7BB2}" type="presParOf" srcId="{E866EA54-55CD-4018-8FC3-2D33779708C1}" destId="{1727D1A1-AAC9-4077-BA7C-D05C7CA03379}" srcOrd="13" destOrd="0" presId="urn:microsoft.com/office/officeart/2005/8/layout/cycle6"/>
    <dgm:cxn modelId="{DE2C30BF-94E7-4EDB-AD09-7AE4E05111C7}" type="presParOf" srcId="{E866EA54-55CD-4018-8FC3-2D33779708C1}" destId="{C59F512D-766E-469A-B431-ED44E0396445}" srcOrd="14" destOrd="0" presId="urn:microsoft.com/office/officeart/2005/8/layout/cycle6"/>
    <dgm:cxn modelId="{64B3E130-E471-4560-B661-1B5AC3ADE57B}" type="presParOf" srcId="{E866EA54-55CD-4018-8FC3-2D33779708C1}" destId="{F8DE2B2D-0E92-4856-B46C-23A8032C52D8}" srcOrd="15" destOrd="0" presId="urn:microsoft.com/office/officeart/2005/8/layout/cycle6"/>
    <dgm:cxn modelId="{C9A2B344-994E-4A31-9C1E-698BC682DD15}" type="presParOf" srcId="{E866EA54-55CD-4018-8FC3-2D33779708C1}" destId="{69AA0268-7B9B-4AC4-BF16-63A6A2E596C1}" srcOrd="16" destOrd="0" presId="urn:microsoft.com/office/officeart/2005/8/layout/cycle6"/>
    <dgm:cxn modelId="{87439D03-4464-4360-9E8F-AE6B3697912E}" type="presParOf" srcId="{E866EA54-55CD-4018-8FC3-2D33779708C1}" destId="{1A6FBE3C-A5E8-4D06-9E1A-2DDD54F0797D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2FEC3F9-1A06-499F-B340-186C5712FD96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gm:t>
    </dgm:pt>
    <dgm:pt modelId="{AEF2F6AD-2C81-4FA2-950B-D939250F4EB3}" type="par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1D9588-F6DE-42C8-B6E2-C35AA2246758}" type="sib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5CC9A6-0FC1-438A-8A94-82AD04DC8DE3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gm:t>
    </dgm:pt>
    <dgm:pt modelId="{B15E5C97-555A-484C-9721-10A8519CF990}" type="par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5B0852-4DFF-4BA0-84AC-E6AFC9CB59DA}" type="sib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980C00A-CA3E-424C-B665-36F5F9E845F5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gm:t>
    </dgm:pt>
    <dgm:pt modelId="{04ED9633-D7CD-46C2-8772-1F1BDCE01217}" type="par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F7F3301-2D70-4EEF-A131-C4AD8B32B17F}" type="sib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6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6"/>
      <dgm:spPr/>
    </dgm:pt>
    <dgm:pt modelId="{F4E42EE5-3666-4D65-8A5C-63B1D11B12DA}" type="pres">
      <dgm:prSet presAssocID="{CBD1FE45-D6F0-4983-A6EF-7E2B39F943F1}" presName="node" presStyleLbl="node1" presStyleIdx="1" presStyleCnt="6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6"/>
      <dgm:spPr/>
    </dgm:pt>
    <dgm:pt modelId="{DCB17776-1381-460E-854A-A33945181D91}" type="pres">
      <dgm:prSet presAssocID="{DA3AE9A3-99C6-4CA4-9749-15DB194EB049}" presName="node" presStyleLbl="node1" presStyleIdx="2" presStyleCnt="6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6"/>
      <dgm:spPr/>
    </dgm:pt>
    <dgm:pt modelId="{ED972528-5C5D-4FBE-91F5-8AF81930A569}" type="pres">
      <dgm:prSet presAssocID="{42FEC3F9-1A06-499F-B340-186C5712FD96}" presName="node" presStyleLbl="node1" presStyleIdx="3" presStyleCnt="6">
        <dgm:presLayoutVars>
          <dgm:bulletEnabled val="1"/>
        </dgm:presLayoutVars>
      </dgm:prSet>
      <dgm:spPr/>
    </dgm:pt>
    <dgm:pt modelId="{49356F85-A386-4F30-87CF-16B962AD4A66}" type="pres">
      <dgm:prSet presAssocID="{42FEC3F9-1A06-499F-B340-186C5712FD96}" presName="spNode" presStyleCnt="0"/>
      <dgm:spPr/>
    </dgm:pt>
    <dgm:pt modelId="{1614967C-F55E-4B67-A02A-9D9B1579F522}" type="pres">
      <dgm:prSet presAssocID="{C51D9588-F6DE-42C8-B6E2-C35AA2246758}" presName="sibTrans" presStyleLbl="sibTrans1D1" presStyleIdx="3" presStyleCnt="6"/>
      <dgm:spPr/>
    </dgm:pt>
    <dgm:pt modelId="{B940C07C-27FD-4B57-B90E-D58B08931FE3}" type="pres">
      <dgm:prSet presAssocID="{1F5CC9A6-0FC1-438A-8A94-82AD04DC8DE3}" presName="node" presStyleLbl="node1" presStyleIdx="4" presStyleCnt="6">
        <dgm:presLayoutVars>
          <dgm:bulletEnabled val="1"/>
        </dgm:presLayoutVars>
      </dgm:prSet>
      <dgm:spPr/>
    </dgm:pt>
    <dgm:pt modelId="{1727D1A1-AAC9-4077-BA7C-D05C7CA03379}" type="pres">
      <dgm:prSet presAssocID="{1F5CC9A6-0FC1-438A-8A94-82AD04DC8DE3}" presName="spNode" presStyleCnt="0"/>
      <dgm:spPr/>
    </dgm:pt>
    <dgm:pt modelId="{C59F512D-766E-469A-B431-ED44E0396445}" type="pres">
      <dgm:prSet presAssocID="{DC5B0852-4DFF-4BA0-84AC-E6AFC9CB59DA}" presName="sibTrans" presStyleLbl="sibTrans1D1" presStyleIdx="4" presStyleCnt="6"/>
      <dgm:spPr/>
    </dgm:pt>
    <dgm:pt modelId="{F8DE2B2D-0E92-4856-B46C-23A8032C52D8}" type="pres">
      <dgm:prSet presAssocID="{5980C00A-CA3E-424C-B665-36F5F9E845F5}" presName="node" presStyleLbl="node1" presStyleIdx="5" presStyleCnt="6">
        <dgm:presLayoutVars>
          <dgm:bulletEnabled val="1"/>
        </dgm:presLayoutVars>
      </dgm:prSet>
      <dgm:spPr/>
    </dgm:pt>
    <dgm:pt modelId="{69AA0268-7B9B-4AC4-BF16-63A6A2E596C1}" type="pres">
      <dgm:prSet presAssocID="{5980C00A-CA3E-424C-B665-36F5F9E845F5}" presName="spNode" presStyleCnt="0"/>
      <dgm:spPr/>
    </dgm:pt>
    <dgm:pt modelId="{1A6FBE3C-A5E8-4D06-9E1A-2DDD54F0797D}" type="pres">
      <dgm:prSet presAssocID="{BF7F3301-2D70-4EEF-A131-C4AD8B32B17F}" presName="sibTrans" presStyleLbl="sibTrans1D1" presStyleIdx="5" presStyleCnt="6"/>
      <dgm:spPr/>
    </dgm:pt>
  </dgm:ptLst>
  <dgm:cxnLst>
    <dgm:cxn modelId="{32E5CE06-5C17-4348-AD87-3A5E2E0820FC}" srcId="{CD4A166A-1962-474B-9AD0-B512C39209C6}" destId="{1F5CC9A6-0FC1-438A-8A94-82AD04DC8DE3}" srcOrd="4" destOrd="0" parTransId="{B15E5C97-555A-484C-9721-10A8519CF990}" sibTransId="{DC5B0852-4DFF-4BA0-84AC-E6AFC9CB59DA}"/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38B56553-25E9-4C32-B397-CD1E32DFA5E7}" type="presOf" srcId="{C51D9588-F6DE-42C8-B6E2-C35AA2246758}" destId="{1614967C-F55E-4B67-A02A-9D9B1579F522}" srcOrd="0" destOrd="0" presId="urn:microsoft.com/office/officeart/2005/8/layout/cycle6"/>
    <dgm:cxn modelId="{08246B84-0C8A-48A7-9CAB-7DFEA16FFD98}" srcId="{CD4A166A-1962-474B-9AD0-B512C39209C6}" destId="{42FEC3F9-1A06-499F-B340-186C5712FD96}" srcOrd="3" destOrd="0" parTransId="{AEF2F6AD-2C81-4FA2-950B-D939250F4EB3}" sibTransId="{C51D9588-F6DE-42C8-B6E2-C35AA2246758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6E6602A2-5426-4DB0-A000-6F81510E63FB}" type="presOf" srcId="{5980C00A-CA3E-424C-B665-36F5F9E845F5}" destId="{F8DE2B2D-0E92-4856-B46C-23A8032C52D8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C60E62C1-04BC-4244-9E1B-B821A41CEC44}" type="presOf" srcId="{42FEC3F9-1A06-499F-B340-186C5712FD96}" destId="{ED972528-5C5D-4FBE-91F5-8AF81930A569}" srcOrd="0" destOrd="0" presId="urn:microsoft.com/office/officeart/2005/8/layout/cycle6"/>
    <dgm:cxn modelId="{D44BC5DC-A082-4460-95ED-ED9DA2E78EAC}" type="presOf" srcId="{BF7F3301-2D70-4EEF-A131-C4AD8B32B17F}" destId="{1A6FBE3C-A5E8-4D06-9E1A-2DDD54F0797D}" srcOrd="0" destOrd="0" presId="urn:microsoft.com/office/officeart/2005/8/layout/cycle6"/>
    <dgm:cxn modelId="{552DE4DC-A3F5-49C2-89FE-67B0C25D961D}" srcId="{CD4A166A-1962-474B-9AD0-B512C39209C6}" destId="{5980C00A-CA3E-424C-B665-36F5F9E845F5}" srcOrd="5" destOrd="0" parTransId="{04ED9633-D7CD-46C2-8772-1F1BDCE01217}" sibTransId="{BF7F3301-2D70-4EEF-A131-C4AD8B32B17F}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FD6542F1-AA9F-4CD9-8F1E-2D9FF67E13A0}" type="presOf" srcId="{DC5B0852-4DFF-4BA0-84AC-E6AFC9CB59DA}" destId="{C59F512D-766E-469A-B431-ED44E0396445}" srcOrd="0" destOrd="0" presId="urn:microsoft.com/office/officeart/2005/8/layout/cycle6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99ED80FE-8B8B-456A-AF4F-369B5B9CA9EF}" type="presOf" srcId="{1F5CC9A6-0FC1-438A-8A94-82AD04DC8DE3}" destId="{B940C07C-27FD-4B57-B90E-D58B08931FE3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053F3BEB-B6A9-4363-8024-CB3DE1EA90F7}" type="presParOf" srcId="{E866EA54-55CD-4018-8FC3-2D33779708C1}" destId="{ED972528-5C5D-4FBE-91F5-8AF81930A569}" srcOrd="9" destOrd="0" presId="urn:microsoft.com/office/officeart/2005/8/layout/cycle6"/>
    <dgm:cxn modelId="{E54A297A-5A90-4C98-BCC4-1F4C1A742189}" type="presParOf" srcId="{E866EA54-55CD-4018-8FC3-2D33779708C1}" destId="{49356F85-A386-4F30-87CF-16B962AD4A66}" srcOrd="10" destOrd="0" presId="urn:microsoft.com/office/officeart/2005/8/layout/cycle6"/>
    <dgm:cxn modelId="{3BB7DAF1-FE7B-4E27-B228-4D2D685DFF69}" type="presParOf" srcId="{E866EA54-55CD-4018-8FC3-2D33779708C1}" destId="{1614967C-F55E-4B67-A02A-9D9B1579F522}" srcOrd="11" destOrd="0" presId="urn:microsoft.com/office/officeart/2005/8/layout/cycle6"/>
    <dgm:cxn modelId="{A97655E8-F934-4BC9-B393-3CA8CB012200}" type="presParOf" srcId="{E866EA54-55CD-4018-8FC3-2D33779708C1}" destId="{B940C07C-27FD-4B57-B90E-D58B08931FE3}" srcOrd="12" destOrd="0" presId="urn:microsoft.com/office/officeart/2005/8/layout/cycle6"/>
    <dgm:cxn modelId="{E61F7E9D-E179-4A06-B1FC-63BB507F7BB2}" type="presParOf" srcId="{E866EA54-55CD-4018-8FC3-2D33779708C1}" destId="{1727D1A1-AAC9-4077-BA7C-D05C7CA03379}" srcOrd="13" destOrd="0" presId="urn:microsoft.com/office/officeart/2005/8/layout/cycle6"/>
    <dgm:cxn modelId="{DE2C30BF-94E7-4EDB-AD09-7AE4E05111C7}" type="presParOf" srcId="{E866EA54-55CD-4018-8FC3-2D33779708C1}" destId="{C59F512D-766E-469A-B431-ED44E0396445}" srcOrd="14" destOrd="0" presId="urn:microsoft.com/office/officeart/2005/8/layout/cycle6"/>
    <dgm:cxn modelId="{64B3E130-E471-4560-B661-1B5AC3ADE57B}" type="presParOf" srcId="{E866EA54-55CD-4018-8FC3-2D33779708C1}" destId="{F8DE2B2D-0E92-4856-B46C-23A8032C52D8}" srcOrd="15" destOrd="0" presId="urn:microsoft.com/office/officeart/2005/8/layout/cycle6"/>
    <dgm:cxn modelId="{C9A2B344-994E-4A31-9C1E-698BC682DD15}" type="presParOf" srcId="{E866EA54-55CD-4018-8FC3-2D33779708C1}" destId="{69AA0268-7B9B-4AC4-BF16-63A6A2E596C1}" srcOrd="16" destOrd="0" presId="urn:microsoft.com/office/officeart/2005/8/layout/cycle6"/>
    <dgm:cxn modelId="{87439D03-4464-4360-9E8F-AE6B3697912E}" type="presParOf" srcId="{E866EA54-55CD-4018-8FC3-2D33779708C1}" destId="{1A6FBE3C-A5E8-4D06-9E1A-2DDD54F0797D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2FEC3F9-1A06-499F-B340-186C5712FD96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EF2F6AD-2C81-4FA2-950B-D939250F4EB3}" type="par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1D9588-F6DE-42C8-B6E2-C35AA2246758}" type="sib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5CC9A6-0FC1-438A-8A94-82AD04DC8DE3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B15E5C97-555A-484C-9721-10A8519CF990}" type="par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5B0852-4DFF-4BA0-84AC-E6AFC9CB59DA}" type="sib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980C00A-CA3E-424C-B665-36F5F9E845F5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4ED9633-D7CD-46C2-8772-1F1BDCE01217}" type="par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F7F3301-2D70-4EEF-A131-C4AD8B32B17F}" type="sib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6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6"/>
      <dgm:spPr/>
    </dgm:pt>
    <dgm:pt modelId="{F4E42EE5-3666-4D65-8A5C-63B1D11B12DA}" type="pres">
      <dgm:prSet presAssocID="{CBD1FE45-D6F0-4983-A6EF-7E2B39F943F1}" presName="node" presStyleLbl="node1" presStyleIdx="1" presStyleCnt="6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6"/>
      <dgm:spPr/>
    </dgm:pt>
    <dgm:pt modelId="{DCB17776-1381-460E-854A-A33945181D91}" type="pres">
      <dgm:prSet presAssocID="{DA3AE9A3-99C6-4CA4-9749-15DB194EB049}" presName="node" presStyleLbl="node1" presStyleIdx="2" presStyleCnt="6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6"/>
      <dgm:spPr/>
    </dgm:pt>
    <dgm:pt modelId="{ED972528-5C5D-4FBE-91F5-8AF81930A569}" type="pres">
      <dgm:prSet presAssocID="{42FEC3F9-1A06-499F-B340-186C5712FD96}" presName="node" presStyleLbl="node1" presStyleIdx="3" presStyleCnt="6">
        <dgm:presLayoutVars>
          <dgm:bulletEnabled val="1"/>
        </dgm:presLayoutVars>
      </dgm:prSet>
      <dgm:spPr/>
    </dgm:pt>
    <dgm:pt modelId="{49356F85-A386-4F30-87CF-16B962AD4A66}" type="pres">
      <dgm:prSet presAssocID="{42FEC3F9-1A06-499F-B340-186C5712FD96}" presName="spNode" presStyleCnt="0"/>
      <dgm:spPr/>
    </dgm:pt>
    <dgm:pt modelId="{1614967C-F55E-4B67-A02A-9D9B1579F522}" type="pres">
      <dgm:prSet presAssocID="{C51D9588-F6DE-42C8-B6E2-C35AA2246758}" presName="sibTrans" presStyleLbl="sibTrans1D1" presStyleIdx="3" presStyleCnt="6"/>
      <dgm:spPr/>
    </dgm:pt>
    <dgm:pt modelId="{B940C07C-27FD-4B57-B90E-D58B08931FE3}" type="pres">
      <dgm:prSet presAssocID="{1F5CC9A6-0FC1-438A-8A94-82AD04DC8DE3}" presName="node" presStyleLbl="node1" presStyleIdx="4" presStyleCnt="6">
        <dgm:presLayoutVars>
          <dgm:bulletEnabled val="1"/>
        </dgm:presLayoutVars>
      </dgm:prSet>
      <dgm:spPr/>
    </dgm:pt>
    <dgm:pt modelId="{1727D1A1-AAC9-4077-BA7C-D05C7CA03379}" type="pres">
      <dgm:prSet presAssocID="{1F5CC9A6-0FC1-438A-8A94-82AD04DC8DE3}" presName="spNode" presStyleCnt="0"/>
      <dgm:spPr/>
    </dgm:pt>
    <dgm:pt modelId="{C59F512D-766E-469A-B431-ED44E0396445}" type="pres">
      <dgm:prSet presAssocID="{DC5B0852-4DFF-4BA0-84AC-E6AFC9CB59DA}" presName="sibTrans" presStyleLbl="sibTrans1D1" presStyleIdx="4" presStyleCnt="6"/>
      <dgm:spPr/>
    </dgm:pt>
    <dgm:pt modelId="{F8DE2B2D-0E92-4856-B46C-23A8032C52D8}" type="pres">
      <dgm:prSet presAssocID="{5980C00A-CA3E-424C-B665-36F5F9E845F5}" presName="node" presStyleLbl="node1" presStyleIdx="5" presStyleCnt="6">
        <dgm:presLayoutVars>
          <dgm:bulletEnabled val="1"/>
        </dgm:presLayoutVars>
      </dgm:prSet>
      <dgm:spPr/>
    </dgm:pt>
    <dgm:pt modelId="{69AA0268-7B9B-4AC4-BF16-63A6A2E596C1}" type="pres">
      <dgm:prSet presAssocID="{5980C00A-CA3E-424C-B665-36F5F9E845F5}" presName="spNode" presStyleCnt="0"/>
      <dgm:spPr/>
    </dgm:pt>
    <dgm:pt modelId="{1A6FBE3C-A5E8-4D06-9E1A-2DDD54F0797D}" type="pres">
      <dgm:prSet presAssocID="{BF7F3301-2D70-4EEF-A131-C4AD8B32B17F}" presName="sibTrans" presStyleLbl="sibTrans1D1" presStyleIdx="5" presStyleCnt="6"/>
      <dgm:spPr/>
    </dgm:pt>
  </dgm:ptLst>
  <dgm:cxnLst>
    <dgm:cxn modelId="{32E5CE06-5C17-4348-AD87-3A5E2E0820FC}" srcId="{CD4A166A-1962-474B-9AD0-B512C39209C6}" destId="{1F5CC9A6-0FC1-438A-8A94-82AD04DC8DE3}" srcOrd="4" destOrd="0" parTransId="{B15E5C97-555A-484C-9721-10A8519CF990}" sibTransId="{DC5B0852-4DFF-4BA0-84AC-E6AFC9CB59DA}"/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38B56553-25E9-4C32-B397-CD1E32DFA5E7}" type="presOf" srcId="{C51D9588-F6DE-42C8-B6E2-C35AA2246758}" destId="{1614967C-F55E-4B67-A02A-9D9B1579F522}" srcOrd="0" destOrd="0" presId="urn:microsoft.com/office/officeart/2005/8/layout/cycle6"/>
    <dgm:cxn modelId="{08246B84-0C8A-48A7-9CAB-7DFEA16FFD98}" srcId="{CD4A166A-1962-474B-9AD0-B512C39209C6}" destId="{42FEC3F9-1A06-499F-B340-186C5712FD96}" srcOrd="3" destOrd="0" parTransId="{AEF2F6AD-2C81-4FA2-950B-D939250F4EB3}" sibTransId="{C51D9588-F6DE-42C8-B6E2-C35AA2246758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6E6602A2-5426-4DB0-A000-6F81510E63FB}" type="presOf" srcId="{5980C00A-CA3E-424C-B665-36F5F9E845F5}" destId="{F8DE2B2D-0E92-4856-B46C-23A8032C52D8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C60E62C1-04BC-4244-9E1B-B821A41CEC44}" type="presOf" srcId="{42FEC3F9-1A06-499F-B340-186C5712FD96}" destId="{ED972528-5C5D-4FBE-91F5-8AF81930A569}" srcOrd="0" destOrd="0" presId="urn:microsoft.com/office/officeart/2005/8/layout/cycle6"/>
    <dgm:cxn modelId="{D44BC5DC-A082-4460-95ED-ED9DA2E78EAC}" type="presOf" srcId="{BF7F3301-2D70-4EEF-A131-C4AD8B32B17F}" destId="{1A6FBE3C-A5E8-4D06-9E1A-2DDD54F0797D}" srcOrd="0" destOrd="0" presId="urn:microsoft.com/office/officeart/2005/8/layout/cycle6"/>
    <dgm:cxn modelId="{552DE4DC-A3F5-49C2-89FE-67B0C25D961D}" srcId="{CD4A166A-1962-474B-9AD0-B512C39209C6}" destId="{5980C00A-CA3E-424C-B665-36F5F9E845F5}" srcOrd="5" destOrd="0" parTransId="{04ED9633-D7CD-46C2-8772-1F1BDCE01217}" sibTransId="{BF7F3301-2D70-4EEF-A131-C4AD8B32B17F}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FD6542F1-AA9F-4CD9-8F1E-2D9FF67E13A0}" type="presOf" srcId="{DC5B0852-4DFF-4BA0-84AC-E6AFC9CB59DA}" destId="{C59F512D-766E-469A-B431-ED44E0396445}" srcOrd="0" destOrd="0" presId="urn:microsoft.com/office/officeart/2005/8/layout/cycle6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99ED80FE-8B8B-456A-AF4F-369B5B9CA9EF}" type="presOf" srcId="{1F5CC9A6-0FC1-438A-8A94-82AD04DC8DE3}" destId="{B940C07C-27FD-4B57-B90E-D58B08931FE3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053F3BEB-B6A9-4363-8024-CB3DE1EA90F7}" type="presParOf" srcId="{E866EA54-55CD-4018-8FC3-2D33779708C1}" destId="{ED972528-5C5D-4FBE-91F5-8AF81930A569}" srcOrd="9" destOrd="0" presId="urn:microsoft.com/office/officeart/2005/8/layout/cycle6"/>
    <dgm:cxn modelId="{E54A297A-5A90-4C98-BCC4-1F4C1A742189}" type="presParOf" srcId="{E866EA54-55CD-4018-8FC3-2D33779708C1}" destId="{49356F85-A386-4F30-87CF-16B962AD4A66}" srcOrd="10" destOrd="0" presId="urn:microsoft.com/office/officeart/2005/8/layout/cycle6"/>
    <dgm:cxn modelId="{3BB7DAF1-FE7B-4E27-B228-4D2D685DFF69}" type="presParOf" srcId="{E866EA54-55CD-4018-8FC3-2D33779708C1}" destId="{1614967C-F55E-4B67-A02A-9D9B1579F522}" srcOrd="11" destOrd="0" presId="urn:microsoft.com/office/officeart/2005/8/layout/cycle6"/>
    <dgm:cxn modelId="{A97655E8-F934-4BC9-B393-3CA8CB012200}" type="presParOf" srcId="{E866EA54-55CD-4018-8FC3-2D33779708C1}" destId="{B940C07C-27FD-4B57-B90E-D58B08931FE3}" srcOrd="12" destOrd="0" presId="urn:microsoft.com/office/officeart/2005/8/layout/cycle6"/>
    <dgm:cxn modelId="{E61F7E9D-E179-4A06-B1FC-63BB507F7BB2}" type="presParOf" srcId="{E866EA54-55CD-4018-8FC3-2D33779708C1}" destId="{1727D1A1-AAC9-4077-BA7C-D05C7CA03379}" srcOrd="13" destOrd="0" presId="urn:microsoft.com/office/officeart/2005/8/layout/cycle6"/>
    <dgm:cxn modelId="{DE2C30BF-94E7-4EDB-AD09-7AE4E05111C7}" type="presParOf" srcId="{E866EA54-55CD-4018-8FC3-2D33779708C1}" destId="{C59F512D-766E-469A-B431-ED44E0396445}" srcOrd="14" destOrd="0" presId="urn:microsoft.com/office/officeart/2005/8/layout/cycle6"/>
    <dgm:cxn modelId="{64B3E130-E471-4560-B661-1B5AC3ADE57B}" type="presParOf" srcId="{E866EA54-55CD-4018-8FC3-2D33779708C1}" destId="{F8DE2B2D-0E92-4856-B46C-23A8032C52D8}" srcOrd="15" destOrd="0" presId="urn:microsoft.com/office/officeart/2005/8/layout/cycle6"/>
    <dgm:cxn modelId="{C9A2B344-994E-4A31-9C1E-698BC682DD15}" type="presParOf" srcId="{E866EA54-55CD-4018-8FC3-2D33779708C1}" destId="{69AA0268-7B9B-4AC4-BF16-63A6A2E596C1}" srcOrd="16" destOrd="0" presId="urn:microsoft.com/office/officeart/2005/8/layout/cycle6"/>
    <dgm:cxn modelId="{87439D03-4464-4360-9E8F-AE6B3697912E}" type="presParOf" srcId="{E866EA54-55CD-4018-8FC3-2D33779708C1}" destId="{1A6FBE3C-A5E8-4D06-9E1A-2DDD54F0797D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2FEC3F9-1A06-499F-B340-186C5712FD96}">
      <dgm:prSet phldrT="[טקסט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gm:t>
    </dgm:pt>
    <dgm:pt modelId="{AEF2F6AD-2C81-4FA2-950B-D939250F4EB3}" type="par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1D9588-F6DE-42C8-B6E2-C35AA2246758}" type="sib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5CC9A6-0FC1-438A-8A94-82AD04DC8DE3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gm:t>
    </dgm:pt>
    <dgm:pt modelId="{B15E5C97-555A-484C-9721-10A8519CF990}" type="par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5B0852-4DFF-4BA0-84AC-E6AFC9CB59DA}" type="sib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980C00A-CA3E-424C-B665-36F5F9E845F5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gm:t>
    </dgm:pt>
    <dgm:pt modelId="{04ED9633-D7CD-46C2-8772-1F1BDCE01217}" type="par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F7F3301-2D70-4EEF-A131-C4AD8B32B17F}" type="sib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6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6"/>
      <dgm:spPr/>
    </dgm:pt>
    <dgm:pt modelId="{F4E42EE5-3666-4D65-8A5C-63B1D11B12DA}" type="pres">
      <dgm:prSet presAssocID="{CBD1FE45-D6F0-4983-A6EF-7E2B39F943F1}" presName="node" presStyleLbl="node1" presStyleIdx="1" presStyleCnt="6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6"/>
      <dgm:spPr/>
    </dgm:pt>
    <dgm:pt modelId="{DCB17776-1381-460E-854A-A33945181D91}" type="pres">
      <dgm:prSet presAssocID="{DA3AE9A3-99C6-4CA4-9749-15DB194EB049}" presName="node" presStyleLbl="node1" presStyleIdx="2" presStyleCnt="6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6"/>
      <dgm:spPr/>
    </dgm:pt>
    <dgm:pt modelId="{ED972528-5C5D-4FBE-91F5-8AF81930A569}" type="pres">
      <dgm:prSet presAssocID="{42FEC3F9-1A06-499F-B340-186C5712FD96}" presName="node" presStyleLbl="node1" presStyleIdx="3" presStyleCnt="6">
        <dgm:presLayoutVars>
          <dgm:bulletEnabled val="1"/>
        </dgm:presLayoutVars>
      </dgm:prSet>
      <dgm:spPr/>
    </dgm:pt>
    <dgm:pt modelId="{49356F85-A386-4F30-87CF-16B962AD4A66}" type="pres">
      <dgm:prSet presAssocID="{42FEC3F9-1A06-499F-B340-186C5712FD96}" presName="spNode" presStyleCnt="0"/>
      <dgm:spPr/>
    </dgm:pt>
    <dgm:pt modelId="{1614967C-F55E-4B67-A02A-9D9B1579F522}" type="pres">
      <dgm:prSet presAssocID="{C51D9588-F6DE-42C8-B6E2-C35AA2246758}" presName="sibTrans" presStyleLbl="sibTrans1D1" presStyleIdx="3" presStyleCnt="6"/>
      <dgm:spPr/>
    </dgm:pt>
    <dgm:pt modelId="{B940C07C-27FD-4B57-B90E-D58B08931FE3}" type="pres">
      <dgm:prSet presAssocID="{1F5CC9A6-0FC1-438A-8A94-82AD04DC8DE3}" presName="node" presStyleLbl="node1" presStyleIdx="4" presStyleCnt="6">
        <dgm:presLayoutVars>
          <dgm:bulletEnabled val="1"/>
        </dgm:presLayoutVars>
      </dgm:prSet>
      <dgm:spPr/>
    </dgm:pt>
    <dgm:pt modelId="{1727D1A1-AAC9-4077-BA7C-D05C7CA03379}" type="pres">
      <dgm:prSet presAssocID="{1F5CC9A6-0FC1-438A-8A94-82AD04DC8DE3}" presName="spNode" presStyleCnt="0"/>
      <dgm:spPr/>
    </dgm:pt>
    <dgm:pt modelId="{C59F512D-766E-469A-B431-ED44E0396445}" type="pres">
      <dgm:prSet presAssocID="{DC5B0852-4DFF-4BA0-84AC-E6AFC9CB59DA}" presName="sibTrans" presStyleLbl="sibTrans1D1" presStyleIdx="4" presStyleCnt="6"/>
      <dgm:spPr/>
    </dgm:pt>
    <dgm:pt modelId="{F8DE2B2D-0E92-4856-B46C-23A8032C52D8}" type="pres">
      <dgm:prSet presAssocID="{5980C00A-CA3E-424C-B665-36F5F9E845F5}" presName="node" presStyleLbl="node1" presStyleIdx="5" presStyleCnt="6">
        <dgm:presLayoutVars>
          <dgm:bulletEnabled val="1"/>
        </dgm:presLayoutVars>
      </dgm:prSet>
      <dgm:spPr/>
    </dgm:pt>
    <dgm:pt modelId="{69AA0268-7B9B-4AC4-BF16-63A6A2E596C1}" type="pres">
      <dgm:prSet presAssocID="{5980C00A-CA3E-424C-B665-36F5F9E845F5}" presName="spNode" presStyleCnt="0"/>
      <dgm:spPr/>
    </dgm:pt>
    <dgm:pt modelId="{1A6FBE3C-A5E8-4D06-9E1A-2DDD54F0797D}" type="pres">
      <dgm:prSet presAssocID="{BF7F3301-2D70-4EEF-A131-C4AD8B32B17F}" presName="sibTrans" presStyleLbl="sibTrans1D1" presStyleIdx="5" presStyleCnt="6"/>
      <dgm:spPr/>
    </dgm:pt>
  </dgm:ptLst>
  <dgm:cxnLst>
    <dgm:cxn modelId="{32E5CE06-5C17-4348-AD87-3A5E2E0820FC}" srcId="{CD4A166A-1962-474B-9AD0-B512C39209C6}" destId="{1F5CC9A6-0FC1-438A-8A94-82AD04DC8DE3}" srcOrd="4" destOrd="0" parTransId="{B15E5C97-555A-484C-9721-10A8519CF990}" sibTransId="{DC5B0852-4DFF-4BA0-84AC-E6AFC9CB59DA}"/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38B56553-25E9-4C32-B397-CD1E32DFA5E7}" type="presOf" srcId="{C51D9588-F6DE-42C8-B6E2-C35AA2246758}" destId="{1614967C-F55E-4B67-A02A-9D9B1579F522}" srcOrd="0" destOrd="0" presId="urn:microsoft.com/office/officeart/2005/8/layout/cycle6"/>
    <dgm:cxn modelId="{08246B84-0C8A-48A7-9CAB-7DFEA16FFD98}" srcId="{CD4A166A-1962-474B-9AD0-B512C39209C6}" destId="{42FEC3F9-1A06-499F-B340-186C5712FD96}" srcOrd="3" destOrd="0" parTransId="{AEF2F6AD-2C81-4FA2-950B-D939250F4EB3}" sibTransId="{C51D9588-F6DE-42C8-B6E2-C35AA2246758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6E6602A2-5426-4DB0-A000-6F81510E63FB}" type="presOf" srcId="{5980C00A-CA3E-424C-B665-36F5F9E845F5}" destId="{F8DE2B2D-0E92-4856-B46C-23A8032C52D8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C60E62C1-04BC-4244-9E1B-B821A41CEC44}" type="presOf" srcId="{42FEC3F9-1A06-499F-B340-186C5712FD96}" destId="{ED972528-5C5D-4FBE-91F5-8AF81930A569}" srcOrd="0" destOrd="0" presId="urn:microsoft.com/office/officeart/2005/8/layout/cycle6"/>
    <dgm:cxn modelId="{D44BC5DC-A082-4460-95ED-ED9DA2E78EAC}" type="presOf" srcId="{BF7F3301-2D70-4EEF-A131-C4AD8B32B17F}" destId="{1A6FBE3C-A5E8-4D06-9E1A-2DDD54F0797D}" srcOrd="0" destOrd="0" presId="urn:microsoft.com/office/officeart/2005/8/layout/cycle6"/>
    <dgm:cxn modelId="{552DE4DC-A3F5-49C2-89FE-67B0C25D961D}" srcId="{CD4A166A-1962-474B-9AD0-B512C39209C6}" destId="{5980C00A-CA3E-424C-B665-36F5F9E845F5}" srcOrd="5" destOrd="0" parTransId="{04ED9633-D7CD-46C2-8772-1F1BDCE01217}" sibTransId="{BF7F3301-2D70-4EEF-A131-C4AD8B32B17F}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FD6542F1-AA9F-4CD9-8F1E-2D9FF67E13A0}" type="presOf" srcId="{DC5B0852-4DFF-4BA0-84AC-E6AFC9CB59DA}" destId="{C59F512D-766E-469A-B431-ED44E0396445}" srcOrd="0" destOrd="0" presId="urn:microsoft.com/office/officeart/2005/8/layout/cycle6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99ED80FE-8B8B-456A-AF4F-369B5B9CA9EF}" type="presOf" srcId="{1F5CC9A6-0FC1-438A-8A94-82AD04DC8DE3}" destId="{B940C07C-27FD-4B57-B90E-D58B08931FE3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053F3BEB-B6A9-4363-8024-CB3DE1EA90F7}" type="presParOf" srcId="{E866EA54-55CD-4018-8FC3-2D33779708C1}" destId="{ED972528-5C5D-4FBE-91F5-8AF81930A569}" srcOrd="9" destOrd="0" presId="urn:microsoft.com/office/officeart/2005/8/layout/cycle6"/>
    <dgm:cxn modelId="{E54A297A-5A90-4C98-BCC4-1F4C1A742189}" type="presParOf" srcId="{E866EA54-55CD-4018-8FC3-2D33779708C1}" destId="{49356F85-A386-4F30-87CF-16B962AD4A66}" srcOrd="10" destOrd="0" presId="urn:microsoft.com/office/officeart/2005/8/layout/cycle6"/>
    <dgm:cxn modelId="{3BB7DAF1-FE7B-4E27-B228-4D2D685DFF69}" type="presParOf" srcId="{E866EA54-55CD-4018-8FC3-2D33779708C1}" destId="{1614967C-F55E-4B67-A02A-9D9B1579F522}" srcOrd="11" destOrd="0" presId="urn:microsoft.com/office/officeart/2005/8/layout/cycle6"/>
    <dgm:cxn modelId="{A97655E8-F934-4BC9-B393-3CA8CB012200}" type="presParOf" srcId="{E866EA54-55CD-4018-8FC3-2D33779708C1}" destId="{B940C07C-27FD-4B57-B90E-D58B08931FE3}" srcOrd="12" destOrd="0" presId="urn:microsoft.com/office/officeart/2005/8/layout/cycle6"/>
    <dgm:cxn modelId="{E61F7E9D-E179-4A06-B1FC-63BB507F7BB2}" type="presParOf" srcId="{E866EA54-55CD-4018-8FC3-2D33779708C1}" destId="{1727D1A1-AAC9-4077-BA7C-D05C7CA03379}" srcOrd="13" destOrd="0" presId="urn:microsoft.com/office/officeart/2005/8/layout/cycle6"/>
    <dgm:cxn modelId="{DE2C30BF-94E7-4EDB-AD09-7AE4E05111C7}" type="presParOf" srcId="{E866EA54-55CD-4018-8FC3-2D33779708C1}" destId="{C59F512D-766E-469A-B431-ED44E0396445}" srcOrd="14" destOrd="0" presId="urn:microsoft.com/office/officeart/2005/8/layout/cycle6"/>
    <dgm:cxn modelId="{64B3E130-E471-4560-B661-1B5AC3ADE57B}" type="presParOf" srcId="{E866EA54-55CD-4018-8FC3-2D33779708C1}" destId="{F8DE2B2D-0E92-4856-B46C-23A8032C52D8}" srcOrd="15" destOrd="0" presId="urn:microsoft.com/office/officeart/2005/8/layout/cycle6"/>
    <dgm:cxn modelId="{C9A2B344-994E-4A31-9C1E-698BC682DD15}" type="presParOf" srcId="{E866EA54-55CD-4018-8FC3-2D33779708C1}" destId="{69AA0268-7B9B-4AC4-BF16-63A6A2E596C1}" srcOrd="16" destOrd="0" presId="urn:microsoft.com/office/officeart/2005/8/layout/cycle6"/>
    <dgm:cxn modelId="{87439D03-4464-4360-9E8F-AE6B3697912E}" type="presParOf" srcId="{E866EA54-55CD-4018-8FC3-2D33779708C1}" destId="{1A6FBE3C-A5E8-4D06-9E1A-2DDD54F0797D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2FEC3F9-1A06-499F-B340-186C5712FD96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gm:t>
    </dgm:pt>
    <dgm:pt modelId="{AEF2F6AD-2C81-4FA2-950B-D939250F4EB3}" type="par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1D9588-F6DE-42C8-B6E2-C35AA2246758}" type="sib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5CC9A6-0FC1-438A-8A94-82AD04DC8DE3}">
      <dgm:prSet phldrT="[טקסט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gm:t>
    </dgm:pt>
    <dgm:pt modelId="{B15E5C97-555A-484C-9721-10A8519CF990}" type="par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5B0852-4DFF-4BA0-84AC-E6AFC9CB59DA}" type="sib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980C00A-CA3E-424C-B665-36F5F9E845F5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gm:t>
    </dgm:pt>
    <dgm:pt modelId="{04ED9633-D7CD-46C2-8772-1F1BDCE01217}" type="par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F7F3301-2D70-4EEF-A131-C4AD8B32B17F}" type="sib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6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6"/>
      <dgm:spPr/>
    </dgm:pt>
    <dgm:pt modelId="{F4E42EE5-3666-4D65-8A5C-63B1D11B12DA}" type="pres">
      <dgm:prSet presAssocID="{CBD1FE45-D6F0-4983-A6EF-7E2B39F943F1}" presName="node" presStyleLbl="node1" presStyleIdx="1" presStyleCnt="6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6"/>
      <dgm:spPr/>
    </dgm:pt>
    <dgm:pt modelId="{DCB17776-1381-460E-854A-A33945181D91}" type="pres">
      <dgm:prSet presAssocID="{DA3AE9A3-99C6-4CA4-9749-15DB194EB049}" presName="node" presStyleLbl="node1" presStyleIdx="2" presStyleCnt="6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6"/>
      <dgm:spPr/>
    </dgm:pt>
    <dgm:pt modelId="{ED972528-5C5D-4FBE-91F5-8AF81930A569}" type="pres">
      <dgm:prSet presAssocID="{42FEC3F9-1A06-499F-B340-186C5712FD96}" presName="node" presStyleLbl="node1" presStyleIdx="3" presStyleCnt="6">
        <dgm:presLayoutVars>
          <dgm:bulletEnabled val="1"/>
        </dgm:presLayoutVars>
      </dgm:prSet>
      <dgm:spPr/>
    </dgm:pt>
    <dgm:pt modelId="{49356F85-A386-4F30-87CF-16B962AD4A66}" type="pres">
      <dgm:prSet presAssocID="{42FEC3F9-1A06-499F-B340-186C5712FD96}" presName="spNode" presStyleCnt="0"/>
      <dgm:spPr/>
    </dgm:pt>
    <dgm:pt modelId="{1614967C-F55E-4B67-A02A-9D9B1579F522}" type="pres">
      <dgm:prSet presAssocID="{C51D9588-F6DE-42C8-B6E2-C35AA2246758}" presName="sibTrans" presStyleLbl="sibTrans1D1" presStyleIdx="3" presStyleCnt="6"/>
      <dgm:spPr/>
    </dgm:pt>
    <dgm:pt modelId="{B940C07C-27FD-4B57-B90E-D58B08931FE3}" type="pres">
      <dgm:prSet presAssocID="{1F5CC9A6-0FC1-438A-8A94-82AD04DC8DE3}" presName="node" presStyleLbl="node1" presStyleIdx="4" presStyleCnt="6">
        <dgm:presLayoutVars>
          <dgm:bulletEnabled val="1"/>
        </dgm:presLayoutVars>
      </dgm:prSet>
      <dgm:spPr/>
    </dgm:pt>
    <dgm:pt modelId="{1727D1A1-AAC9-4077-BA7C-D05C7CA03379}" type="pres">
      <dgm:prSet presAssocID="{1F5CC9A6-0FC1-438A-8A94-82AD04DC8DE3}" presName="spNode" presStyleCnt="0"/>
      <dgm:spPr/>
    </dgm:pt>
    <dgm:pt modelId="{C59F512D-766E-469A-B431-ED44E0396445}" type="pres">
      <dgm:prSet presAssocID="{DC5B0852-4DFF-4BA0-84AC-E6AFC9CB59DA}" presName="sibTrans" presStyleLbl="sibTrans1D1" presStyleIdx="4" presStyleCnt="6"/>
      <dgm:spPr/>
    </dgm:pt>
    <dgm:pt modelId="{F8DE2B2D-0E92-4856-B46C-23A8032C52D8}" type="pres">
      <dgm:prSet presAssocID="{5980C00A-CA3E-424C-B665-36F5F9E845F5}" presName="node" presStyleLbl="node1" presStyleIdx="5" presStyleCnt="6">
        <dgm:presLayoutVars>
          <dgm:bulletEnabled val="1"/>
        </dgm:presLayoutVars>
      </dgm:prSet>
      <dgm:spPr/>
    </dgm:pt>
    <dgm:pt modelId="{69AA0268-7B9B-4AC4-BF16-63A6A2E596C1}" type="pres">
      <dgm:prSet presAssocID="{5980C00A-CA3E-424C-B665-36F5F9E845F5}" presName="spNode" presStyleCnt="0"/>
      <dgm:spPr/>
    </dgm:pt>
    <dgm:pt modelId="{1A6FBE3C-A5E8-4D06-9E1A-2DDD54F0797D}" type="pres">
      <dgm:prSet presAssocID="{BF7F3301-2D70-4EEF-A131-C4AD8B32B17F}" presName="sibTrans" presStyleLbl="sibTrans1D1" presStyleIdx="5" presStyleCnt="6"/>
      <dgm:spPr/>
    </dgm:pt>
  </dgm:ptLst>
  <dgm:cxnLst>
    <dgm:cxn modelId="{32E5CE06-5C17-4348-AD87-3A5E2E0820FC}" srcId="{CD4A166A-1962-474B-9AD0-B512C39209C6}" destId="{1F5CC9A6-0FC1-438A-8A94-82AD04DC8DE3}" srcOrd="4" destOrd="0" parTransId="{B15E5C97-555A-484C-9721-10A8519CF990}" sibTransId="{DC5B0852-4DFF-4BA0-84AC-E6AFC9CB59DA}"/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38B56553-25E9-4C32-B397-CD1E32DFA5E7}" type="presOf" srcId="{C51D9588-F6DE-42C8-B6E2-C35AA2246758}" destId="{1614967C-F55E-4B67-A02A-9D9B1579F522}" srcOrd="0" destOrd="0" presId="urn:microsoft.com/office/officeart/2005/8/layout/cycle6"/>
    <dgm:cxn modelId="{08246B84-0C8A-48A7-9CAB-7DFEA16FFD98}" srcId="{CD4A166A-1962-474B-9AD0-B512C39209C6}" destId="{42FEC3F9-1A06-499F-B340-186C5712FD96}" srcOrd="3" destOrd="0" parTransId="{AEF2F6AD-2C81-4FA2-950B-D939250F4EB3}" sibTransId="{C51D9588-F6DE-42C8-B6E2-C35AA2246758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6E6602A2-5426-4DB0-A000-6F81510E63FB}" type="presOf" srcId="{5980C00A-CA3E-424C-B665-36F5F9E845F5}" destId="{F8DE2B2D-0E92-4856-B46C-23A8032C52D8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C60E62C1-04BC-4244-9E1B-B821A41CEC44}" type="presOf" srcId="{42FEC3F9-1A06-499F-B340-186C5712FD96}" destId="{ED972528-5C5D-4FBE-91F5-8AF81930A569}" srcOrd="0" destOrd="0" presId="urn:microsoft.com/office/officeart/2005/8/layout/cycle6"/>
    <dgm:cxn modelId="{D44BC5DC-A082-4460-95ED-ED9DA2E78EAC}" type="presOf" srcId="{BF7F3301-2D70-4EEF-A131-C4AD8B32B17F}" destId="{1A6FBE3C-A5E8-4D06-9E1A-2DDD54F0797D}" srcOrd="0" destOrd="0" presId="urn:microsoft.com/office/officeart/2005/8/layout/cycle6"/>
    <dgm:cxn modelId="{552DE4DC-A3F5-49C2-89FE-67B0C25D961D}" srcId="{CD4A166A-1962-474B-9AD0-B512C39209C6}" destId="{5980C00A-CA3E-424C-B665-36F5F9E845F5}" srcOrd="5" destOrd="0" parTransId="{04ED9633-D7CD-46C2-8772-1F1BDCE01217}" sibTransId="{BF7F3301-2D70-4EEF-A131-C4AD8B32B17F}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FD6542F1-AA9F-4CD9-8F1E-2D9FF67E13A0}" type="presOf" srcId="{DC5B0852-4DFF-4BA0-84AC-E6AFC9CB59DA}" destId="{C59F512D-766E-469A-B431-ED44E0396445}" srcOrd="0" destOrd="0" presId="urn:microsoft.com/office/officeart/2005/8/layout/cycle6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99ED80FE-8B8B-456A-AF4F-369B5B9CA9EF}" type="presOf" srcId="{1F5CC9A6-0FC1-438A-8A94-82AD04DC8DE3}" destId="{B940C07C-27FD-4B57-B90E-D58B08931FE3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053F3BEB-B6A9-4363-8024-CB3DE1EA90F7}" type="presParOf" srcId="{E866EA54-55CD-4018-8FC3-2D33779708C1}" destId="{ED972528-5C5D-4FBE-91F5-8AF81930A569}" srcOrd="9" destOrd="0" presId="urn:microsoft.com/office/officeart/2005/8/layout/cycle6"/>
    <dgm:cxn modelId="{E54A297A-5A90-4C98-BCC4-1F4C1A742189}" type="presParOf" srcId="{E866EA54-55CD-4018-8FC3-2D33779708C1}" destId="{49356F85-A386-4F30-87CF-16B962AD4A66}" srcOrd="10" destOrd="0" presId="urn:microsoft.com/office/officeart/2005/8/layout/cycle6"/>
    <dgm:cxn modelId="{3BB7DAF1-FE7B-4E27-B228-4D2D685DFF69}" type="presParOf" srcId="{E866EA54-55CD-4018-8FC3-2D33779708C1}" destId="{1614967C-F55E-4B67-A02A-9D9B1579F522}" srcOrd="11" destOrd="0" presId="urn:microsoft.com/office/officeart/2005/8/layout/cycle6"/>
    <dgm:cxn modelId="{A97655E8-F934-4BC9-B393-3CA8CB012200}" type="presParOf" srcId="{E866EA54-55CD-4018-8FC3-2D33779708C1}" destId="{B940C07C-27FD-4B57-B90E-D58B08931FE3}" srcOrd="12" destOrd="0" presId="urn:microsoft.com/office/officeart/2005/8/layout/cycle6"/>
    <dgm:cxn modelId="{E61F7E9D-E179-4A06-B1FC-63BB507F7BB2}" type="presParOf" srcId="{E866EA54-55CD-4018-8FC3-2D33779708C1}" destId="{1727D1A1-AAC9-4077-BA7C-D05C7CA03379}" srcOrd="13" destOrd="0" presId="urn:microsoft.com/office/officeart/2005/8/layout/cycle6"/>
    <dgm:cxn modelId="{DE2C30BF-94E7-4EDB-AD09-7AE4E05111C7}" type="presParOf" srcId="{E866EA54-55CD-4018-8FC3-2D33779708C1}" destId="{C59F512D-766E-469A-B431-ED44E0396445}" srcOrd="14" destOrd="0" presId="urn:microsoft.com/office/officeart/2005/8/layout/cycle6"/>
    <dgm:cxn modelId="{64B3E130-E471-4560-B661-1B5AC3ADE57B}" type="presParOf" srcId="{E866EA54-55CD-4018-8FC3-2D33779708C1}" destId="{F8DE2B2D-0E92-4856-B46C-23A8032C52D8}" srcOrd="15" destOrd="0" presId="urn:microsoft.com/office/officeart/2005/8/layout/cycle6"/>
    <dgm:cxn modelId="{C9A2B344-994E-4A31-9C1E-698BC682DD15}" type="presParOf" srcId="{E866EA54-55CD-4018-8FC3-2D33779708C1}" destId="{69AA0268-7B9B-4AC4-BF16-63A6A2E596C1}" srcOrd="16" destOrd="0" presId="urn:microsoft.com/office/officeart/2005/8/layout/cycle6"/>
    <dgm:cxn modelId="{87439D03-4464-4360-9E8F-AE6B3697912E}" type="presParOf" srcId="{E866EA54-55CD-4018-8FC3-2D33779708C1}" destId="{1A6FBE3C-A5E8-4D06-9E1A-2DDD54F0797D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gm: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8C960A-537F-48A9-8642-600E4B0DA3C0}" type="sib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3391A47-3AEF-4D1C-9A18-F93FAF768D2A}" type="sib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2FEC3F9-1A06-499F-B340-186C5712FD96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gm:t>
    </dgm:pt>
    <dgm:pt modelId="{AEF2F6AD-2C81-4FA2-950B-D939250F4EB3}" type="par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1D9588-F6DE-42C8-B6E2-C35AA2246758}" type="sibTrans" cxnId="{08246B84-0C8A-48A7-9CAB-7DFEA16FFD98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5CC9A6-0FC1-438A-8A94-82AD04DC8DE3}">
      <dgm:prSet phldrT="[טקסט]" custT="1"/>
      <dgm:spPr/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gm:t>
    </dgm:pt>
    <dgm:pt modelId="{B15E5C97-555A-484C-9721-10A8519CF990}" type="par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5B0852-4DFF-4BA0-84AC-E6AFC9CB59DA}" type="sibTrans" cxnId="{32E5CE06-5C17-4348-AD87-3A5E2E0820FC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980C00A-CA3E-424C-B665-36F5F9E845F5}">
      <dgm:prSet phldrT="[טקסט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1"/>
          <a:r>
            <a:rPr lang="he-IL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gm:t>
    </dgm:pt>
    <dgm:pt modelId="{04ED9633-D7CD-46C2-8772-1F1BDCE01217}" type="par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F7F3301-2D70-4EEF-A131-C4AD8B32B17F}" type="sibTrans" cxnId="{552DE4DC-A3F5-49C2-89FE-67B0C25D961D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6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6"/>
      <dgm:spPr/>
    </dgm:pt>
    <dgm:pt modelId="{F4E42EE5-3666-4D65-8A5C-63B1D11B12DA}" type="pres">
      <dgm:prSet presAssocID="{CBD1FE45-D6F0-4983-A6EF-7E2B39F943F1}" presName="node" presStyleLbl="node1" presStyleIdx="1" presStyleCnt="6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6"/>
      <dgm:spPr/>
    </dgm:pt>
    <dgm:pt modelId="{DCB17776-1381-460E-854A-A33945181D91}" type="pres">
      <dgm:prSet presAssocID="{DA3AE9A3-99C6-4CA4-9749-15DB194EB049}" presName="node" presStyleLbl="node1" presStyleIdx="2" presStyleCnt="6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6"/>
      <dgm:spPr/>
    </dgm:pt>
    <dgm:pt modelId="{ED972528-5C5D-4FBE-91F5-8AF81930A569}" type="pres">
      <dgm:prSet presAssocID="{42FEC3F9-1A06-499F-B340-186C5712FD96}" presName="node" presStyleLbl="node1" presStyleIdx="3" presStyleCnt="6">
        <dgm:presLayoutVars>
          <dgm:bulletEnabled val="1"/>
        </dgm:presLayoutVars>
      </dgm:prSet>
      <dgm:spPr/>
    </dgm:pt>
    <dgm:pt modelId="{49356F85-A386-4F30-87CF-16B962AD4A66}" type="pres">
      <dgm:prSet presAssocID="{42FEC3F9-1A06-499F-B340-186C5712FD96}" presName="spNode" presStyleCnt="0"/>
      <dgm:spPr/>
    </dgm:pt>
    <dgm:pt modelId="{1614967C-F55E-4B67-A02A-9D9B1579F522}" type="pres">
      <dgm:prSet presAssocID="{C51D9588-F6DE-42C8-B6E2-C35AA2246758}" presName="sibTrans" presStyleLbl="sibTrans1D1" presStyleIdx="3" presStyleCnt="6"/>
      <dgm:spPr/>
    </dgm:pt>
    <dgm:pt modelId="{B940C07C-27FD-4B57-B90E-D58B08931FE3}" type="pres">
      <dgm:prSet presAssocID="{1F5CC9A6-0FC1-438A-8A94-82AD04DC8DE3}" presName="node" presStyleLbl="node1" presStyleIdx="4" presStyleCnt="6">
        <dgm:presLayoutVars>
          <dgm:bulletEnabled val="1"/>
        </dgm:presLayoutVars>
      </dgm:prSet>
      <dgm:spPr/>
    </dgm:pt>
    <dgm:pt modelId="{1727D1A1-AAC9-4077-BA7C-D05C7CA03379}" type="pres">
      <dgm:prSet presAssocID="{1F5CC9A6-0FC1-438A-8A94-82AD04DC8DE3}" presName="spNode" presStyleCnt="0"/>
      <dgm:spPr/>
    </dgm:pt>
    <dgm:pt modelId="{C59F512D-766E-469A-B431-ED44E0396445}" type="pres">
      <dgm:prSet presAssocID="{DC5B0852-4DFF-4BA0-84AC-E6AFC9CB59DA}" presName="sibTrans" presStyleLbl="sibTrans1D1" presStyleIdx="4" presStyleCnt="6"/>
      <dgm:spPr/>
    </dgm:pt>
    <dgm:pt modelId="{F8DE2B2D-0E92-4856-B46C-23A8032C52D8}" type="pres">
      <dgm:prSet presAssocID="{5980C00A-CA3E-424C-B665-36F5F9E845F5}" presName="node" presStyleLbl="node1" presStyleIdx="5" presStyleCnt="6">
        <dgm:presLayoutVars>
          <dgm:bulletEnabled val="1"/>
        </dgm:presLayoutVars>
      </dgm:prSet>
      <dgm:spPr/>
    </dgm:pt>
    <dgm:pt modelId="{69AA0268-7B9B-4AC4-BF16-63A6A2E596C1}" type="pres">
      <dgm:prSet presAssocID="{5980C00A-CA3E-424C-B665-36F5F9E845F5}" presName="spNode" presStyleCnt="0"/>
      <dgm:spPr/>
    </dgm:pt>
    <dgm:pt modelId="{1A6FBE3C-A5E8-4D06-9E1A-2DDD54F0797D}" type="pres">
      <dgm:prSet presAssocID="{BF7F3301-2D70-4EEF-A131-C4AD8B32B17F}" presName="sibTrans" presStyleLbl="sibTrans1D1" presStyleIdx="5" presStyleCnt="6"/>
      <dgm:spPr/>
    </dgm:pt>
  </dgm:ptLst>
  <dgm:cxnLst>
    <dgm:cxn modelId="{32E5CE06-5C17-4348-AD87-3A5E2E0820FC}" srcId="{CD4A166A-1962-474B-9AD0-B512C39209C6}" destId="{1F5CC9A6-0FC1-438A-8A94-82AD04DC8DE3}" srcOrd="4" destOrd="0" parTransId="{B15E5C97-555A-484C-9721-10A8519CF990}" sibTransId="{DC5B0852-4DFF-4BA0-84AC-E6AFC9CB59DA}"/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38B56553-25E9-4C32-B397-CD1E32DFA5E7}" type="presOf" srcId="{C51D9588-F6DE-42C8-B6E2-C35AA2246758}" destId="{1614967C-F55E-4B67-A02A-9D9B1579F522}" srcOrd="0" destOrd="0" presId="urn:microsoft.com/office/officeart/2005/8/layout/cycle6"/>
    <dgm:cxn modelId="{08246B84-0C8A-48A7-9CAB-7DFEA16FFD98}" srcId="{CD4A166A-1962-474B-9AD0-B512C39209C6}" destId="{42FEC3F9-1A06-499F-B340-186C5712FD96}" srcOrd="3" destOrd="0" parTransId="{AEF2F6AD-2C81-4FA2-950B-D939250F4EB3}" sibTransId="{C51D9588-F6DE-42C8-B6E2-C35AA2246758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6E6602A2-5426-4DB0-A000-6F81510E63FB}" type="presOf" srcId="{5980C00A-CA3E-424C-B665-36F5F9E845F5}" destId="{F8DE2B2D-0E92-4856-B46C-23A8032C52D8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C60E62C1-04BC-4244-9E1B-B821A41CEC44}" type="presOf" srcId="{42FEC3F9-1A06-499F-B340-186C5712FD96}" destId="{ED972528-5C5D-4FBE-91F5-8AF81930A569}" srcOrd="0" destOrd="0" presId="urn:microsoft.com/office/officeart/2005/8/layout/cycle6"/>
    <dgm:cxn modelId="{D44BC5DC-A082-4460-95ED-ED9DA2E78EAC}" type="presOf" srcId="{BF7F3301-2D70-4EEF-A131-C4AD8B32B17F}" destId="{1A6FBE3C-A5E8-4D06-9E1A-2DDD54F0797D}" srcOrd="0" destOrd="0" presId="urn:microsoft.com/office/officeart/2005/8/layout/cycle6"/>
    <dgm:cxn modelId="{552DE4DC-A3F5-49C2-89FE-67B0C25D961D}" srcId="{CD4A166A-1962-474B-9AD0-B512C39209C6}" destId="{5980C00A-CA3E-424C-B665-36F5F9E845F5}" srcOrd="5" destOrd="0" parTransId="{04ED9633-D7CD-46C2-8772-1F1BDCE01217}" sibTransId="{BF7F3301-2D70-4EEF-A131-C4AD8B32B17F}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FD6542F1-AA9F-4CD9-8F1E-2D9FF67E13A0}" type="presOf" srcId="{DC5B0852-4DFF-4BA0-84AC-E6AFC9CB59DA}" destId="{C59F512D-766E-469A-B431-ED44E0396445}" srcOrd="0" destOrd="0" presId="urn:microsoft.com/office/officeart/2005/8/layout/cycle6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99ED80FE-8B8B-456A-AF4F-369B5B9CA9EF}" type="presOf" srcId="{1F5CC9A6-0FC1-438A-8A94-82AD04DC8DE3}" destId="{B940C07C-27FD-4B57-B90E-D58B08931FE3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053F3BEB-B6A9-4363-8024-CB3DE1EA90F7}" type="presParOf" srcId="{E866EA54-55CD-4018-8FC3-2D33779708C1}" destId="{ED972528-5C5D-4FBE-91F5-8AF81930A569}" srcOrd="9" destOrd="0" presId="urn:microsoft.com/office/officeart/2005/8/layout/cycle6"/>
    <dgm:cxn modelId="{E54A297A-5A90-4C98-BCC4-1F4C1A742189}" type="presParOf" srcId="{E866EA54-55CD-4018-8FC3-2D33779708C1}" destId="{49356F85-A386-4F30-87CF-16B962AD4A66}" srcOrd="10" destOrd="0" presId="urn:microsoft.com/office/officeart/2005/8/layout/cycle6"/>
    <dgm:cxn modelId="{3BB7DAF1-FE7B-4E27-B228-4D2D685DFF69}" type="presParOf" srcId="{E866EA54-55CD-4018-8FC3-2D33779708C1}" destId="{1614967C-F55E-4B67-A02A-9D9B1579F522}" srcOrd="11" destOrd="0" presId="urn:microsoft.com/office/officeart/2005/8/layout/cycle6"/>
    <dgm:cxn modelId="{A97655E8-F934-4BC9-B393-3CA8CB012200}" type="presParOf" srcId="{E866EA54-55CD-4018-8FC3-2D33779708C1}" destId="{B940C07C-27FD-4B57-B90E-D58B08931FE3}" srcOrd="12" destOrd="0" presId="urn:microsoft.com/office/officeart/2005/8/layout/cycle6"/>
    <dgm:cxn modelId="{E61F7E9D-E179-4A06-B1FC-63BB507F7BB2}" type="presParOf" srcId="{E866EA54-55CD-4018-8FC3-2D33779708C1}" destId="{1727D1A1-AAC9-4077-BA7C-D05C7CA03379}" srcOrd="13" destOrd="0" presId="urn:microsoft.com/office/officeart/2005/8/layout/cycle6"/>
    <dgm:cxn modelId="{DE2C30BF-94E7-4EDB-AD09-7AE4E05111C7}" type="presParOf" srcId="{E866EA54-55CD-4018-8FC3-2D33779708C1}" destId="{C59F512D-766E-469A-B431-ED44E0396445}" srcOrd="14" destOrd="0" presId="urn:microsoft.com/office/officeart/2005/8/layout/cycle6"/>
    <dgm:cxn modelId="{64B3E130-E471-4560-B661-1B5AC3ADE57B}" type="presParOf" srcId="{E866EA54-55CD-4018-8FC3-2D33779708C1}" destId="{F8DE2B2D-0E92-4856-B46C-23A8032C52D8}" srcOrd="15" destOrd="0" presId="urn:microsoft.com/office/officeart/2005/8/layout/cycle6"/>
    <dgm:cxn modelId="{C9A2B344-994E-4A31-9C1E-698BC682DD15}" type="presParOf" srcId="{E866EA54-55CD-4018-8FC3-2D33779708C1}" destId="{69AA0268-7B9B-4AC4-BF16-63A6A2E596C1}" srcOrd="16" destOrd="0" presId="urn:microsoft.com/office/officeart/2005/8/layout/cycle6"/>
    <dgm:cxn modelId="{87439D03-4464-4360-9E8F-AE6B3697912E}" type="presParOf" srcId="{E866EA54-55CD-4018-8FC3-2D33779708C1}" destId="{1A6FBE3C-A5E8-4D06-9E1A-2DDD54F0797D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4A166A-1962-474B-9AD0-B512C39209C6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08F9726-69EA-435A-832F-AF3F358B5292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5222F0FC-351A-4567-BBFA-8C33E0B1012F}" type="parTrans" cxnId="{5D570DEB-7411-43B2-85D7-47F90ABBEBA9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39CF7E-2816-4707-A684-B4328D69F2E5}" type="sibTrans" cxnId="{5D570DEB-7411-43B2-85D7-47F90ABBEBA9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D1FE45-D6F0-4983-A6EF-7E2B39F943F1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C08C960A-537F-48A9-8642-600E4B0DA3C0}" type="sibTrans" cxnId="{55786593-7D8B-4BE2-89E1-6950012AC6C2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CCB885E-91C9-412B-8DB9-595C86F3A5EC}" type="parTrans" cxnId="{55786593-7D8B-4BE2-89E1-6950012AC6C2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3AE9A3-99C6-4CA4-9749-15DB194EB049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3391A47-3AEF-4D1C-9A18-F93FAF768D2A}" type="sibTrans" cxnId="{42198F6C-B8E7-48FC-8D73-185398BBFE20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CD5EAF2-0A31-4548-A3B3-EEA2B7F4734A}" type="parTrans" cxnId="{42198F6C-B8E7-48FC-8D73-185398BBFE20}">
      <dgm:prSet/>
      <dgm:spPr/>
      <dgm:t>
        <a:bodyPr/>
        <a:lstStyle/>
        <a:p>
          <a:pPr rtl="1"/>
          <a:endParaRPr lang="he-IL" sz="1800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AEC2554-25FD-4578-B10A-7710EB15151E}">
      <dgm:prSet phldrT="[טקסט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he-IL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01AF97B2-D084-4C87-9E75-AA83C18239BA}" type="parTrans" cxnId="{4DA345A3-AB3A-4035-B67A-2F55D2E07E83}">
      <dgm:prSet/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23AF594-AB3A-4442-A06B-8041ACAC91AD}" type="sibTrans" cxnId="{4DA345A3-AB3A-4035-B67A-2F55D2E07E83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pPr rtl="1"/>
          <a:endParaRPr lang="he-IL" b="1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66EA54-55CD-4018-8FC3-2D33779708C1}" type="pres">
      <dgm:prSet presAssocID="{CD4A166A-1962-474B-9AD0-B512C39209C6}" presName="cycle" presStyleCnt="0">
        <dgm:presLayoutVars>
          <dgm:dir/>
          <dgm:resizeHandles val="exact"/>
        </dgm:presLayoutVars>
      </dgm:prSet>
      <dgm:spPr/>
    </dgm:pt>
    <dgm:pt modelId="{A8EFA80C-1621-44AE-9B5E-1778FD16FCD1}" type="pres">
      <dgm:prSet presAssocID="{308F9726-69EA-435A-832F-AF3F358B5292}" presName="node" presStyleLbl="node1" presStyleIdx="0" presStyleCnt="4" custScaleY="49566" custRadScaleRad="109502" custRadScaleInc="2005">
        <dgm:presLayoutVars>
          <dgm:bulletEnabled val="1"/>
        </dgm:presLayoutVars>
      </dgm:prSet>
      <dgm:spPr/>
    </dgm:pt>
    <dgm:pt modelId="{4A403CB0-7756-495C-A9F8-F7EFA3F1A331}" type="pres">
      <dgm:prSet presAssocID="{308F9726-69EA-435A-832F-AF3F358B5292}" presName="spNode" presStyleCnt="0"/>
      <dgm:spPr/>
    </dgm:pt>
    <dgm:pt modelId="{D4671DA4-1141-4C99-B5AD-A6694D7877F4}" type="pres">
      <dgm:prSet presAssocID="{E839CF7E-2816-4707-A684-B4328D69F2E5}" presName="sibTrans" presStyleLbl="sibTrans1D1" presStyleIdx="0" presStyleCnt="4"/>
      <dgm:spPr/>
    </dgm:pt>
    <dgm:pt modelId="{F4E42EE5-3666-4D65-8A5C-63B1D11B12DA}" type="pres">
      <dgm:prSet presAssocID="{CBD1FE45-D6F0-4983-A6EF-7E2B39F943F1}" presName="node" presStyleLbl="node1" presStyleIdx="1" presStyleCnt="4" custScaleY="56028" custRadScaleRad="123167" custRadScaleInc="-4322">
        <dgm:presLayoutVars>
          <dgm:bulletEnabled val="1"/>
        </dgm:presLayoutVars>
      </dgm:prSet>
      <dgm:spPr/>
    </dgm:pt>
    <dgm:pt modelId="{24698F58-956D-4D20-BA6C-0A36C9147DEA}" type="pres">
      <dgm:prSet presAssocID="{CBD1FE45-D6F0-4983-A6EF-7E2B39F943F1}" presName="spNode" presStyleCnt="0"/>
      <dgm:spPr/>
    </dgm:pt>
    <dgm:pt modelId="{DFAB6709-0AA9-4AA2-AEDA-347DA79C1FD2}" type="pres">
      <dgm:prSet presAssocID="{C08C960A-537F-48A9-8642-600E4B0DA3C0}" presName="sibTrans" presStyleLbl="sibTrans1D1" presStyleIdx="1" presStyleCnt="4"/>
      <dgm:spPr/>
    </dgm:pt>
    <dgm:pt modelId="{DCB17776-1381-460E-854A-A33945181D91}" type="pres">
      <dgm:prSet presAssocID="{DA3AE9A3-99C6-4CA4-9749-15DB194EB049}" presName="node" presStyleLbl="node1" presStyleIdx="2" presStyleCnt="4" custScaleY="68695" custRadScaleRad="113941" custRadScaleInc="-3155">
        <dgm:presLayoutVars>
          <dgm:bulletEnabled val="1"/>
        </dgm:presLayoutVars>
      </dgm:prSet>
      <dgm:spPr/>
    </dgm:pt>
    <dgm:pt modelId="{DD7C980E-5DCC-4434-B06E-4D76D5495119}" type="pres">
      <dgm:prSet presAssocID="{DA3AE9A3-99C6-4CA4-9749-15DB194EB049}" presName="spNode" presStyleCnt="0"/>
      <dgm:spPr/>
    </dgm:pt>
    <dgm:pt modelId="{2C6BAA73-F444-4FBF-B9B1-8B8BEF2C7FB8}" type="pres">
      <dgm:prSet presAssocID="{03391A47-3AEF-4D1C-9A18-F93FAF768D2A}" presName="sibTrans" presStyleLbl="sibTrans1D1" presStyleIdx="2" presStyleCnt="4"/>
      <dgm:spPr/>
    </dgm:pt>
    <dgm:pt modelId="{FC7C604E-074A-4B63-A8C2-52A446201F2A}" type="pres">
      <dgm:prSet presAssocID="{AAEC2554-25FD-4578-B10A-7710EB15151E}" presName="node" presStyleLbl="node1" presStyleIdx="3" presStyleCnt="4" custScaleY="60062" custRadScaleRad="119559" custRadScaleInc="2501">
        <dgm:presLayoutVars>
          <dgm:bulletEnabled val="1"/>
        </dgm:presLayoutVars>
      </dgm:prSet>
      <dgm:spPr/>
    </dgm:pt>
    <dgm:pt modelId="{656CED4E-D057-4177-ADFC-D1C1F35BE65A}" type="pres">
      <dgm:prSet presAssocID="{AAEC2554-25FD-4578-B10A-7710EB15151E}" presName="spNode" presStyleCnt="0"/>
      <dgm:spPr/>
    </dgm:pt>
    <dgm:pt modelId="{DD26B48F-CC09-4351-B889-6183E118F2F5}" type="pres">
      <dgm:prSet presAssocID="{223AF594-AB3A-4442-A06B-8041ACAC91AD}" presName="sibTrans" presStyleLbl="sibTrans1D1" presStyleIdx="3" presStyleCnt="4"/>
      <dgm:spPr/>
    </dgm:pt>
  </dgm:ptLst>
  <dgm:cxnLst>
    <dgm:cxn modelId="{DA02475F-088D-448B-A59E-854F0E625F5A}" type="presOf" srcId="{308F9726-69EA-435A-832F-AF3F358B5292}" destId="{A8EFA80C-1621-44AE-9B5E-1778FD16FCD1}" srcOrd="0" destOrd="0" presId="urn:microsoft.com/office/officeart/2005/8/layout/cycle6"/>
    <dgm:cxn modelId="{2176EC43-BAED-4898-8687-FE2E6ED47A3C}" type="presOf" srcId="{E839CF7E-2816-4707-A684-B4328D69F2E5}" destId="{D4671DA4-1141-4C99-B5AD-A6694D7877F4}" srcOrd="0" destOrd="0" presId="urn:microsoft.com/office/officeart/2005/8/layout/cycle6"/>
    <dgm:cxn modelId="{42198F6C-B8E7-48FC-8D73-185398BBFE20}" srcId="{CD4A166A-1962-474B-9AD0-B512C39209C6}" destId="{DA3AE9A3-99C6-4CA4-9749-15DB194EB049}" srcOrd="2" destOrd="0" parTransId="{DCD5EAF2-0A31-4548-A3B3-EEA2B7F4734A}" sibTransId="{03391A47-3AEF-4D1C-9A18-F93FAF768D2A}"/>
    <dgm:cxn modelId="{55786593-7D8B-4BE2-89E1-6950012AC6C2}" srcId="{CD4A166A-1962-474B-9AD0-B512C39209C6}" destId="{CBD1FE45-D6F0-4983-A6EF-7E2B39F943F1}" srcOrd="1" destOrd="0" parTransId="{5CCB885E-91C9-412B-8DB9-595C86F3A5EC}" sibTransId="{C08C960A-537F-48A9-8642-600E4B0DA3C0}"/>
    <dgm:cxn modelId="{968FB697-3DDC-4DE2-8FBA-8A974A1AF598}" type="presOf" srcId="{CD4A166A-1962-474B-9AD0-B512C39209C6}" destId="{E866EA54-55CD-4018-8FC3-2D33779708C1}" srcOrd="0" destOrd="0" presId="urn:microsoft.com/office/officeart/2005/8/layout/cycle6"/>
    <dgm:cxn modelId="{F49A929A-2FDC-4335-B915-153E5825B82D}" type="presOf" srcId="{DA3AE9A3-99C6-4CA4-9749-15DB194EB049}" destId="{DCB17776-1381-460E-854A-A33945181D91}" srcOrd="0" destOrd="0" presId="urn:microsoft.com/office/officeart/2005/8/layout/cycle6"/>
    <dgm:cxn modelId="{4DA345A3-AB3A-4035-B67A-2F55D2E07E83}" srcId="{CD4A166A-1962-474B-9AD0-B512C39209C6}" destId="{AAEC2554-25FD-4578-B10A-7710EB15151E}" srcOrd="3" destOrd="0" parTransId="{01AF97B2-D084-4C87-9E75-AA83C18239BA}" sibTransId="{223AF594-AB3A-4442-A06B-8041ACAC91AD}"/>
    <dgm:cxn modelId="{FA2AB0B9-A64C-4E18-BC69-43A8A0CC50C1}" type="presOf" srcId="{AAEC2554-25FD-4578-B10A-7710EB15151E}" destId="{FC7C604E-074A-4B63-A8C2-52A446201F2A}" srcOrd="0" destOrd="0" presId="urn:microsoft.com/office/officeart/2005/8/layout/cycle6"/>
    <dgm:cxn modelId="{B2CA1DBF-0EF4-4EC4-BC8D-F977E48AD9EE}" type="presOf" srcId="{223AF594-AB3A-4442-A06B-8041ACAC91AD}" destId="{DD26B48F-CC09-4351-B889-6183E118F2F5}" srcOrd="0" destOrd="0" presId="urn:microsoft.com/office/officeart/2005/8/layout/cycle6"/>
    <dgm:cxn modelId="{46146AC0-C556-4437-B1E4-132E36A59705}" type="presOf" srcId="{C08C960A-537F-48A9-8642-600E4B0DA3C0}" destId="{DFAB6709-0AA9-4AA2-AEDA-347DA79C1FD2}" srcOrd="0" destOrd="0" presId="urn:microsoft.com/office/officeart/2005/8/layout/cycle6"/>
    <dgm:cxn modelId="{D0D837E0-3278-45D5-B827-641559D85D05}" type="presOf" srcId="{03391A47-3AEF-4D1C-9A18-F93FAF768D2A}" destId="{2C6BAA73-F444-4FBF-B9B1-8B8BEF2C7FB8}" srcOrd="0" destOrd="0" presId="urn:microsoft.com/office/officeart/2005/8/layout/cycle6"/>
    <dgm:cxn modelId="{5D570DEB-7411-43B2-85D7-47F90ABBEBA9}" srcId="{CD4A166A-1962-474B-9AD0-B512C39209C6}" destId="{308F9726-69EA-435A-832F-AF3F358B5292}" srcOrd="0" destOrd="0" parTransId="{5222F0FC-351A-4567-BBFA-8C33E0B1012F}" sibTransId="{E839CF7E-2816-4707-A684-B4328D69F2E5}"/>
    <dgm:cxn modelId="{4F8230FD-B3A2-462C-A349-4F91B28E4C24}" type="presOf" srcId="{CBD1FE45-D6F0-4983-A6EF-7E2B39F943F1}" destId="{F4E42EE5-3666-4D65-8A5C-63B1D11B12DA}" srcOrd="0" destOrd="0" presId="urn:microsoft.com/office/officeart/2005/8/layout/cycle6"/>
    <dgm:cxn modelId="{46BA8F9C-C8C7-4536-A91D-7C2F1152ACBF}" type="presParOf" srcId="{E866EA54-55CD-4018-8FC3-2D33779708C1}" destId="{A8EFA80C-1621-44AE-9B5E-1778FD16FCD1}" srcOrd="0" destOrd="0" presId="urn:microsoft.com/office/officeart/2005/8/layout/cycle6"/>
    <dgm:cxn modelId="{6694C407-0EC9-4621-BF31-AB950A5E0471}" type="presParOf" srcId="{E866EA54-55CD-4018-8FC3-2D33779708C1}" destId="{4A403CB0-7756-495C-A9F8-F7EFA3F1A331}" srcOrd="1" destOrd="0" presId="urn:microsoft.com/office/officeart/2005/8/layout/cycle6"/>
    <dgm:cxn modelId="{ABB00932-5741-4C8F-ABAD-32566A14FCA4}" type="presParOf" srcId="{E866EA54-55CD-4018-8FC3-2D33779708C1}" destId="{D4671DA4-1141-4C99-B5AD-A6694D7877F4}" srcOrd="2" destOrd="0" presId="urn:microsoft.com/office/officeart/2005/8/layout/cycle6"/>
    <dgm:cxn modelId="{8ABDCE61-A927-4FCD-A436-058FB588222E}" type="presParOf" srcId="{E866EA54-55CD-4018-8FC3-2D33779708C1}" destId="{F4E42EE5-3666-4D65-8A5C-63B1D11B12DA}" srcOrd="3" destOrd="0" presId="urn:microsoft.com/office/officeart/2005/8/layout/cycle6"/>
    <dgm:cxn modelId="{A688CB55-32C9-4531-AD82-796F9A3D8A97}" type="presParOf" srcId="{E866EA54-55CD-4018-8FC3-2D33779708C1}" destId="{24698F58-956D-4D20-BA6C-0A36C9147DEA}" srcOrd="4" destOrd="0" presId="urn:microsoft.com/office/officeart/2005/8/layout/cycle6"/>
    <dgm:cxn modelId="{153B3DE2-3643-439A-988C-3A90134A77EF}" type="presParOf" srcId="{E866EA54-55CD-4018-8FC3-2D33779708C1}" destId="{DFAB6709-0AA9-4AA2-AEDA-347DA79C1FD2}" srcOrd="5" destOrd="0" presId="urn:microsoft.com/office/officeart/2005/8/layout/cycle6"/>
    <dgm:cxn modelId="{D2FEEF44-FC2E-4A23-914C-40B59A8E008C}" type="presParOf" srcId="{E866EA54-55CD-4018-8FC3-2D33779708C1}" destId="{DCB17776-1381-460E-854A-A33945181D91}" srcOrd="6" destOrd="0" presId="urn:microsoft.com/office/officeart/2005/8/layout/cycle6"/>
    <dgm:cxn modelId="{80F0F40B-E295-44F3-AFB5-A8F692841830}" type="presParOf" srcId="{E866EA54-55CD-4018-8FC3-2D33779708C1}" destId="{DD7C980E-5DCC-4434-B06E-4D76D5495119}" srcOrd="7" destOrd="0" presId="urn:microsoft.com/office/officeart/2005/8/layout/cycle6"/>
    <dgm:cxn modelId="{A21AC5F2-A88A-4A6A-911B-A67451001E0B}" type="presParOf" srcId="{E866EA54-55CD-4018-8FC3-2D33779708C1}" destId="{2C6BAA73-F444-4FBF-B9B1-8B8BEF2C7FB8}" srcOrd="8" destOrd="0" presId="urn:microsoft.com/office/officeart/2005/8/layout/cycle6"/>
    <dgm:cxn modelId="{B4AE8162-ABCA-47CB-8ADE-4669CE36A432}" type="presParOf" srcId="{E866EA54-55CD-4018-8FC3-2D33779708C1}" destId="{FC7C604E-074A-4B63-A8C2-52A446201F2A}" srcOrd="9" destOrd="0" presId="urn:microsoft.com/office/officeart/2005/8/layout/cycle6"/>
    <dgm:cxn modelId="{F6504664-AD6D-46C5-8E3E-3C97DF323D41}" type="presParOf" srcId="{E866EA54-55CD-4018-8FC3-2D33779708C1}" destId="{656CED4E-D057-4177-ADFC-D1C1F35BE65A}" srcOrd="10" destOrd="0" presId="urn:microsoft.com/office/officeart/2005/8/layout/cycle6"/>
    <dgm:cxn modelId="{B85985AB-ED6F-4AFE-A5FA-88A544D83A37}" type="presParOf" srcId="{E866EA54-55CD-4018-8FC3-2D33779708C1}" destId="{DD26B48F-CC09-4351-B889-6183E118F2F5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5342F-111B-4B4A-92CA-F5EDA81A27A8}">
      <dsp:nvSpPr>
        <dsp:cNvPr id="0" name=""/>
        <dsp:cNvSpPr/>
      </dsp:nvSpPr>
      <dsp:spPr>
        <a:xfrm>
          <a:off x="1856186" y="1874"/>
          <a:ext cx="8089190" cy="72526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0960" rIns="319821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השלמת פיתוח ממשק צד לקוח </a:t>
          </a:r>
          <a:endParaRPr lang="he-IL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56186" y="1874"/>
        <a:ext cx="7907874" cy="725263"/>
      </dsp:txXfrm>
    </dsp:sp>
    <dsp:sp modelId="{A64835C8-F478-4CE0-8551-E760556B95C4}">
      <dsp:nvSpPr>
        <dsp:cNvPr id="0" name=""/>
        <dsp:cNvSpPr/>
      </dsp:nvSpPr>
      <dsp:spPr>
        <a:xfrm>
          <a:off x="9582745" y="1874"/>
          <a:ext cx="725263" cy="72526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000" b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812D78F-935A-4540-A8B9-A23A0C7859E9}">
      <dsp:nvSpPr>
        <dsp:cNvPr id="0" name=""/>
        <dsp:cNvSpPr/>
      </dsp:nvSpPr>
      <dsp:spPr>
        <a:xfrm>
          <a:off x="1856186" y="943634"/>
          <a:ext cx="8089190" cy="72526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0960" rIns="319821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השלמת פיתוח ממשק איש מקצוע</a:t>
          </a:r>
          <a:endParaRPr lang="he-IL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56186" y="943634"/>
        <a:ext cx="7907874" cy="725263"/>
      </dsp:txXfrm>
    </dsp:sp>
    <dsp:sp modelId="{2A8461C3-97CF-486B-A51F-1B6B9C4893C7}">
      <dsp:nvSpPr>
        <dsp:cNvPr id="0" name=""/>
        <dsp:cNvSpPr/>
      </dsp:nvSpPr>
      <dsp:spPr>
        <a:xfrm>
          <a:off x="9582745" y="943634"/>
          <a:ext cx="725263" cy="725263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72503BC-9F17-41EA-89D5-C99584496F1A}">
      <dsp:nvSpPr>
        <dsp:cNvPr id="0" name=""/>
        <dsp:cNvSpPr/>
      </dsp:nvSpPr>
      <dsp:spPr>
        <a:xfrm>
          <a:off x="1856186" y="1885394"/>
          <a:ext cx="8089190" cy="72526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0960" rIns="319821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he-IL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השלמת פיתוח הממשק אינטגרטיבי לייצור אינטראקציה בין לקוח לאיש מקצוע</a:t>
          </a:r>
          <a:endParaRPr lang="he-IL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56186" y="1885394"/>
        <a:ext cx="7907874" cy="725263"/>
      </dsp:txXfrm>
    </dsp:sp>
    <dsp:sp modelId="{E932A59A-1D53-4CC6-BE4D-BB00BBF340E2}">
      <dsp:nvSpPr>
        <dsp:cNvPr id="0" name=""/>
        <dsp:cNvSpPr/>
      </dsp:nvSpPr>
      <dsp:spPr>
        <a:xfrm>
          <a:off x="9582745" y="1885394"/>
          <a:ext cx="725263" cy="7252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D50BF3B-BB07-401A-9AE5-C500D62AF08B}">
      <dsp:nvSpPr>
        <dsp:cNvPr id="0" name=""/>
        <dsp:cNvSpPr/>
      </dsp:nvSpPr>
      <dsp:spPr>
        <a:xfrm>
          <a:off x="1843516" y="2827154"/>
          <a:ext cx="8089190" cy="72526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0960" rIns="319821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he-IL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ממשק פשוט למשתמש – הרשמה, התנהלות בתוך האתר, פתיחת פרויקט בנייה</a:t>
          </a:r>
          <a:endParaRPr lang="he-IL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43516" y="2827154"/>
        <a:ext cx="7907874" cy="725263"/>
      </dsp:txXfrm>
    </dsp:sp>
    <dsp:sp modelId="{24766D7B-7F28-46F8-88CC-D364F72C0D45}">
      <dsp:nvSpPr>
        <dsp:cNvPr id="0" name=""/>
        <dsp:cNvSpPr/>
      </dsp:nvSpPr>
      <dsp:spPr>
        <a:xfrm>
          <a:off x="9544734" y="2827154"/>
          <a:ext cx="775944" cy="72526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1733D99-30F8-4053-9845-7E8BD76EA01C}">
      <dsp:nvSpPr>
        <dsp:cNvPr id="0" name=""/>
        <dsp:cNvSpPr/>
      </dsp:nvSpPr>
      <dsp:spPr>
        <a:xfrm>
          <a:off x="1856186" y="3768914"/>
          <a:ext cx="8089190" cy="72526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0960" rIns="319821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he-IL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זמן תגובה מהיר</a:t>
          </a:r>
          <a:endParaRPr lang="he-IL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56186" y="3768914"/>
        <a:ext cx="7907874" cy="725263"/>
      </dsp:txXfrm>
    </dsp:sp>
    <dsp:sp modelId="{F4A0165C-8FB2-49EE-9EB3-879366228159}">
      <dsp:nvSpPr>
        <dsp:cNvPr id="0" name=""/>
        <dsp:cNvSpPr/>
      </dsp:nvSpPr>
      <dsp:spPr>
        <a:xfrm>
          <a:off x="9582745" y="3768914"/>
          <a:ext cx="725263" cy="725263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EAE39D-D39A-4D66-B777-76B139BB7C3B}">
      <dsp:nvSpPr>
        <dsp:cNvPr id="0" name=""/>
        <dsp:cNvSpPr/>
      </dsp:nvSpPr>
      <dsp:spPr>
        <a:xfrm>
          <a:off x="1856186" y="4710674"/>
          <a:ext cx="8089190" cy="72526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0960" rIns="319821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he-IL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אתר מאובטח</a:t>
          </a:r>
          <a:endParaRPr lang="he-IL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856186" y="4710674"/>
        <a:ext cx="7907874" cy="725263"/>
      </dsp:txXfrm>
    </dsp:sp>
    <dsp:sp modelId="{52FC9B4F-1D58-476C-A295-319818F2BA19}">
      <dsp:nvSpPr>
        <dsp:cNvPr id="0" name=""/>
        <dsp:cNvSpPr/>
      </dsp:nvSpPr>
      <dsp:spPr>
        <a:xfrm>
          <a:off x="9582745" y="4710674"/>
          <a:ext cx="725263" cy="725263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5422404" y="63885"/>
          <a:ext cx="2058392" cy="663170"/>
        </a:xfrm>
        <a:prstGeom prst="roundRect">
          <a:avLst/>
        </a:prstGeom>
        <a:solidFill>
          <a:schemeClr val="tx2">
            <a:lumMod val="25000"/>
            <a:lumOff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54777" y="96258"/>
        <a:ext cx="1993646" cy="598424"/>
      </dsp:txXfrm>
    </dsp:sp>
    <dsp:sp modelId="{D4671DA4-1141-4C99-B5AD-A6694D7877F4}">
      <dsp:nvSpPr>
        <dsp:cNvPr id="0" name=""/>
        <dsp:cNvSpPr/>
      </dsp:nvSpPr>
      <dsp:spPr>
        <a:xfrm>
          <a:off x="4729953" y="569954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2773947" y="73273"/>
              </a:moveTo>
              <a:arcTo wR="2209638" hR="2209638" stAng="17087785" swAng="3847650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4E42EE5-3666-4D65-8A5C-63B1D11B12DA}">
      <dsp:nvSpPr>
        <dsp:cNvPr id="0" name=""/>
        <dsp:cNvSpPr/>
      </dsp:nvSpPr>
      <dsp:spPr>
        <a:xfrm>
          <a:off x="8117852" y="2378537"/>
          <a:ext cx="2058392" cy="749629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154446" y="2415131"/>
        <a:ext cx="1985204" cy="676441"/>
      </dsp:txXfrm>
    </dsp:sp>
    <dsp:sp modelId="{DFAB6709-0AA9-4AA2-AEDA-347DA79C1FD2}">
      <dsp:nvSpPr>
        <dsp:cNvPr id="0" name=""/>
        <dsp:cNvSpPr/>
      </dsp:nvSpPr>
      <dsp:spPr>
        <a:xfrm>
          <a:off x="4720177" y="71071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4406962" y="2442592"/>
              </a:moveTo>
              <a:arcTo wR="2209638" hR="2209638" stAng="363104" swAng="4105204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DCB17776-1381-460E-854A-A33945181D91}">
      <dsp:nvSpPr>
        <dsp:cNvPr id="0" name=""/>
        <dsp:cNvSpPr/>
      </dsp:nvSpPr>
      <dsp:spPr>
        <a:xfrm>
          <a:off x="5438592" y="4838731"/>
          <a:ext cx="2058392" cy="919108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83459" y="4883598"/>
        <a:ext cx="1968658" cy="829374"/>
      </dsp:txXfrm>
    </dsp:sp>
    <dsp:sp modelId="{2C6BAA73-F444-4FBF-B9B1-8B8BEF2C7FB8}">
      <dsp:nvSpPr>
        <dsp:cNvPr id="0" name=""/>
        <dsp:cNvSpPr/>
      </dsp:nvSpPr>
      <dsp:spPr>
        <a:xfrm>
          <a:off x="3798719" y="74928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1615646" y="4337941"/>
              </a:moveTo>
              <a:arcTo wR="2209638" hR="2209638" stAng="6335638" swAng="407740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C7C604E-074A-4B63-A8C2-52A446201F2A}">
      <dsp:nvSpPr>
        <dsp:cNvPr id="0" name=""/>
        <dsp:cNvSpPr/>
      </dsp:nvSpPr>
      <dsp:spPr>
        <a:xfrm>
          <a:off x="2755409" y="2378540"/>
          <a:ext cx="2058392" cy="80360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794638" y="2417769"/>
        <a:ext cx="1979934" cy="725144"/>
      </dsp:txXfrm>
    </dsp:sp>
    <dsp:sp modelId="{DD26B48F-CC09-4351-B889-6183E118F2F5}">
      <dsp:nvSpPr>
        <dsp:cNvPr id="0" name=""/>
        <dsp:cNvSpPr/>
      </dsp:nvSpPr>
      <dsp:spPr>
        <a:xfrm>
          <a:off x="3789847" y="53669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34918" y="1818367"/>
              </a:moveTo>
              <a:arcTo wR="2209638" hR="2209638" stAng="11411965" swAng="384259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5422404" y="63885"/>
          <a:ext cx="2058392" cy="66317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54777" y="96258"/>
        <a:ext cx="1993646" cy="598424"/>
      </dsp:txXfrm>
    </dsp:sp>
    <dsp:sp modelId="{D4671DA4-1141-4C99-B5AD-A6694D7877F4}">
      <dsp:nvSpPr>
        <dsp:cNvPr id="0" name=""/>
        <dsp:cNvSpPr/>
      </dsp:nvSpPr>
      <dsp:spPr>
        <a:xfrm>
          <a:off x="4729953" y="569954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2773947" y="73273"/>
              </a:moveTo>
              <a:arcTo wR="2209638" hR="2209638" stAng="17087785" swAng="3847650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4E42EE5-3666-4D65-8A5C-63B1D11B12DA}">
      <dsp:nvSpPr>
        <dsp:cNvPr id="0" name=""/>
        <dsp:cNvSpPr/>
      </dsp:nvSpPr>
      <dsp:spPr>
        <a:xfrm>
          <a:off x="8117852" y="2378537"/>
          <a:ext cx="2058392" cy="749629"/>
        </a:xfrm>
        <a:prstGeom prst="roundRect">
          <a:avLst/>
        </a:prstGeom>
        <a:solidFill>
          <a:schemeClr val="tx2">
            <a:lumMod val="25000"/>
            <a:lumOff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154446" y="2415131"/>
        <a:ext cx="1985204" cy="676441"/>
      </dsp:txXfrm>
    </dsp:sp>
    <dsp:sp modelId="{DFAB6709-0AA9-4AA2-AEDA-347DA79C1FD2}">
      <dsp:nvSpPr>
        <dsp:cNvPr id="0" name=""/>
        <dsp:cNvSpPr/>
      </dsp:nvSpPr>
      <dsp:spPr>
        <a:xfrm>
          <a:off x="4720177" y="71071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4406962" y="2442592"/>
              </a:moveTo>
              <a:arcTo wR="2209638" hR="2209638" stAng="363104" swAng="4105204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DCB17776-1381-460E-854A-A33945181D91}">
      <dsp:nvSpPr>
        <dsp:cNvPr id="0" name=""/>
        <dsp:cNvSpPr/>
      </dsp:nvSpPr>
      <dsp:spPr>
        <a:xfrm>
          <a:off x="5438592" y="4838731"/>
          <a:ext cx="2058392" cy="919108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83459" y="4883598"/>
        <a:ext cx="1968658" cy="829374"/>
      </dsp:txXfrm>
    </dsp:sp>
    <dsp:sp modelId="{2C6BAA73-F444-4FBF-B9B1-8B8BEF2C7FB8}">
      <dsp:nvSpPr>
        <dsp:cNvPr id="0" name=""/>
        <dsp:cNvSpPr/>
      </dsp:nvSpPr>
      <dsp:spPr>
        <a:xfrm>
          <a:off x="3798719" y="74928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1615646" y="4337941"/>
              </a:moveTo>
              <a:arcTo wR="2209638" hR="2209638" stAng="6335638" swAng="407740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C7C604E-074A-4B63-A8C2-52A446201F2A}">
      <dsp:nvSpPr>
        <dsp:cNvPr id="0" name=""/>
        <dsp:cNvSpPr/>
      </dsp:nvSpPr>
      <dsp:spPr>
        <a:xfrm>
          <a:off x="2755409" y="2378540"/>
          <a:ext cx="2058392" cy="80360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794638" y="2417769"/>
        <a:ext cx="1979934" cy="725144"/>
      </dsp:txXfrm>
    </dsp:sp>
    <dsp:sp modelId="{DD26B48F-CC09-4351-B889-6183E118F2F5}">
      <dsp:nvSpPr>
        <dsp:cNvPr id="0" name=""/>
        <dsp:cNvSpPr/>
      </dsp:nvSpPr>
      <dsp:spPr>
        <a:xfrm>
          <a:off x="3789847" y="53669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34918" y="1818367"/>
              </a:moveTo>
              <a:arcTo wR="2209638" hR="2209638" stAng="11411965" swAng="384259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5422404" y="63885"/>
          <a:ext cx="2058392" cy="66317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54777" y="96258"/>
        <a:ext cx="1993646" cy="598424"/>
      </dsp:txXfrm>
    </dsp:sp>
    <dsp:sp modelId="{D4671DA4-1141-4C99-B5AD-A6694D7877F4}">
      <dsp:nvSpPr>
        <dsp:cNvPr id="0" name=""/>
        <dsp:cNvSpPr/>
      </dsp:nvSpPr>
      <dsp:spPr>
        <a:xfrm>
          <a:off x="4729953" y="569954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2773947" y="73273"/>
              </a:moveTo>
              <a:arcTo wR="2209638" hR="2209638" stAng="17087785" swAng="3847650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4E42EE5-3666-4D65-8A5C-63B1D11B12DA}">
      <dsp:nvSpPr>
        <dsp:cNvPr id="0" name=""/>
        <dsp:cNvSpPr/>
      </dsp:nvSpPr>
      <dsp:spPr>
        <a:xfrm>
          <a:off x="8117852" y="2378537"/>
          <a:ext cx="2058392" cy="749629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154446" y="2415131"/>
        <a:ext cx="1985204" cy="676441"/>
      </dsp:txXfrm>
    </dsp:sp>
    <dsp:sp modelId="{DFAB6709-0AA9-4AA2-AEDA-347DA79C1FD2}">
      <dsp:nvSpPr>
        <dsp:cNvPr id="0" name=""/>
        <dsp:cNvSpPr/>
      </dsp:nvSpPr>
      <dsp:spPr>
        <a:xfrm>
          <a:off x="4720177" y="71071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4406962" y="2442592"/>
              </a:moveTo>
              <a:arcTo wR="2209638" hR="2209638" stAng="363104" swAng="4105204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DCB17776-1381-460E-854A-A33945181D91}">
      <dsp:nvSpPr>
        <dsp:cNvPr id="0" name=""/>
        <dsp:cNvSpPr/>
      </dsp:nvSpPr>
      <dsp:spPr>
        <a:xfrm>
          <a:off x="5438592" y="4838731"/>
          <a:ext cx="2058392" cy="919108"/>
        </a:xfrm>
        <a:prstGeom prst="roundRect">
          <a:avLst/>
        </a:prstGeom>
        <a:solidFill>
          <a:schemeClr val="tx2">
            <a:lumMod val="25000"/>
            <a:lumOff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83459" y="4883598"/>
        <a:ext cx="1968658" cy="829374"/>
      </dsp:txXfrm>
    </dsp:sp>
    <dsp:sp modelId="{2C6BAA73-F444-4FBF-B9B1-8B8BEF2C7FB8}">
      <dsp:nvSpPr>
        <dsp:cNvPr id="0" name=""/>
        <dsp:cNvSpPr/>
      </dsp:nvSpPr>
      <dsp:spPr>
        <a:xfrm>
          <a:off x="3798719" y="74928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1615646" y="4337941"/>
              </a:moveTo>
              <a:arcTo wR="2209638" hR="2209638" stAng="6335638" swAng="407740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C7C604E-074A-4B63-A8C2-52A446201F2A}">
      <dsp:nvSpPr>
        <dsp:cNvPr id="0" name=""/>
        <dsp:cNvSpPr/>
      </dsp:nvSpPr>
      <dsp:spPr>
        <a:xfrm>
          <a:off x="2755409" y="2378540"/>
          <a:ext cx="2058392" cy="80360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794638" y="2417769"/>
        <a:ext cx="1979934" cy="725144"/>
      </dsp:txXfrm>
    </dsp:sp>
    <dsp:sp modelId="{DD26B48F-CC09-4351-B889-6183E118F2F5}">
      <dsp:nvSpPr>
        <dsp:cNvPr id="0" name=""/>
        <dsp:cNvSpPr/>
      </dsp:nvSpPr>
      <dsp:spPr>
        <a:xfrm>
          <a:off x="3789847" y="53669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34918" y="1818367"/>
              </a:moveTo>
              <a:arcTo wR="2209638" hR="2209638" stAng="11411965" swAng="384259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5422404" y="63885"/>
          <a:ext cx="2058392" cy="66317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54777" y="96258"/>
        <a:ext cx="1993646" cy="598424"/>
      </dsp:txXfrm>
    </dsp:sp>
    <dsp:sp modelId="{D4671DA4-1141-4C99-B5AD-A6694D7877F4}">
      <dsp:nvSpPr>
        <dsp:cNvPr id="0" name=""/>
        <dsp:cNvSpPr/>
      </dsp:nvSpPr>
      <dsp:spPr>
        <a:xfrm>
          <a:off x="4729953" y="569954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2773947" y="73273"/>
              </a:moveTo>
              <a:arcTo wR="2209638" hR="2209638" stAng="17087785" swAng="3847650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4E42EE5-3666-4D65-8A5C-63B1D11B12DA}">
      <dsp:nvSpPr>
        <dsp:cNvPr id="0" name=""/>
        <dsp:cNvSpPr/>
      </dsp:nvSpPr>
      <dsp:spPr>
        <a:xfrm>
          <a:off x="8117852" y="2378537"/>
          <a:ext cx="2058392" cy="749629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154446" y="2415131"/>
        <a:ext cx="1985204" cy="676441"/>
      </dsp:txXfrm>
    </dsp:sp>
    <dsp:sp modelId="{DFAB6709-0AA9-4AA2-AEDA-347DA79C1FD2}">
      <dsp:nvSpPr>
        <dsp:cNvPr id="0" name=""/>
        <dsp:cNvSpPr/>
      </dsp:nvSpPr>
      <dsp:spPr>
        <a:xfrm>
          <a:off x="4720177" y="71071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4406962" y="2442592"/>
              </a:moveTo>
              <a:arcTo wR="2209638" hR="2209638" stAng="363104" swAng="4105204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DCB17776-1381-460E-854A-A33945181D91}">
      <dsp:nvSpPr>
        <dsp:cNvPr id="0" name=""/>
        <dsp:cNvSpPr/>
      </dsp:nvSpPr>
      <dsp:spPr>
        <a:xfrm>
          <a:off x="5438592" y="4838731"/>
          <a:ext cx="2058392" cy="919108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83459" y="4883598"/>
        <a:ext cx="1968658" cy="829374"/>
      </dsp:txXfrm>
    </dsp:sp>
    <dsp:sp modelId="{2C6BAA73-F444-4FBF-B9B1-8B8BEF2C7FB8}">
      <dsp:nvSpPr>
        <dsp:cNvPr id="0" name=""/>
        <dsp:cNvSpPr/>
      </dsp:nvSpPr>
      <dsp:spPr>
        <a:xfrm>
          <a:off x="3798719" y="74928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1615646" y="4337941"/>
              </a:moveTo>
              <a:arcTo wR="2209638" hR="2209638" stAng="6335638" swAng="407740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C7C604E-074A-4B63-A8C2-52A446201F2A}">
      <dsp:nvSpPr>
        <dsp:cNvPr id="0" name=""/>
        <dsp:cNvSpPr/>
      </dsp:nvSpPr>
      <dsp:spPr>
        <a:xfrm>
          <a:off x="2755409" y="2378540"/>
          <a:ext cx="2058392" cy="803602"/>
        </a:xfrm>
        <a:prstGeom prst="roundRect">
          <a:avLst/>
        </a:prstGeom>
        <a:solidFill>
          <a:schemeClr val="tx2">
            <a:lumMod val="25000"/>
            <a:lumOff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794638" y="2417769"/>
        <a:ext cx="1979934" cy="725144"/>
      </dsp:txXfrm>
    </dsp:sp>
    <dsp:sp modelId="{DD26B48F-CC09-4351-B889-6183E118F2F5}">
      <dsp:nvSpPr>
        <dsp:cNvPr id="0" name=""/>
        <dsp:cNvSpPr/>
      </dsp:nvSpPr>
      <dsp:spPr>
        <a:xfrm>
          <a:off x="3789847" y="53669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34918" y="1818367"/>
              </a:moveTo>
              <a:arcTo wR="2209638" hR="2209638" stAng="11411965" swAng="384259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4753845" y="2006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sp:txBody>
      <dsp:txXfrm>
        <a:off x="4804613" y="52774"/>
        <a:ext cx="1498446" cy="938452"/>
      </dsp:txXfrm>
    </dsp:sp>
    <dsp:sp modelId="{D4671DA4-1141-4C99-B5AD-A6694D7877F4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3263926" y="137641"/>
              </a:moveTo>
              <a:arcTo wR="2453673" hR="2453673" stAng="173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42EE5-3666-4D65-8A5C-63B1D11B12DA}">
      <dsp:nvSpPr>
        <dsp:cNvPr id="0" name=""/>
        <dsp:cNvSpPr/>
      </dsp:nvSpPr>
      <dsp:spPr>
        <a:xfrm>
          <a:off x="6878789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sp:txBody>
      <dsp:txXfrm>
        <a:off x="6929557" y="1279610"/>
        <a:ext cx="1498446" cy="938452"/>
      </dsp:txXfrm>
    </dsp:sp>
    <dsp:sp modelId="{DFAB6709-0AA9-4AA2-AEDA-347DA79C1FD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807363" y="1760380"/>
              </a:moveTo>
              <a:arcTo wR="2453673" hR="2453673" stAng="206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17776-1381-460E-854A-A33945181D91}">
      <dsp:nvSpPr>
        <dsp:cNvPr id="0" name=""/>
        <dsp:cNvSpPr/>
      </dsp:nvSpPr>
      <dsp:spPr>
        <a:xfrm>
          <a:off x="6878789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sp:txBody>
      <dsp:txXfrm>
        <a:off x="6929557" y="3733283"/>
        <a:ext cx="1498446" cy="938452"/>
      </dsp:txXfrm>
    </dsp:sp>
    <dsp:sp modelId="{2C6BAA73-F444-4FBF-B9B1-8B8BEF2C7FB8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169028" y="4208116"/>
              </a:moveTo>
              <a:arcTo wR="2453673" hR="2453673" stAng="27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72528-5C5D-4FBE-91F5-8AF81930A569}">
      <dsp:nvSpPr>
        <dsp:cNvPr id="0" name=""/>
        <dsp:cNvSpPr/>
      </dsp:nvSpPr>
      <dsp:spPr>
        <a:xfrm>
          <a:off x="4753845" y="490935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sp:txBody>
      <dsp:txXfrm>
        <a:off x="4804613" y="4960120"/>
        <a:ext cx="1498446" cy="938452"/>
      </dsp:txXfrm>
    </dsp:sp>
    <dsp:sp modelId="{1614967C-F55E-4B67-A02A-9D9B1579F52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1643419" y="4769704"/>
              </a:moveTo>
              <a:arcTo wR="2453673" hR="2453673" stAng="65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0C07C-27FD-4B57-B90E-D58B08931FE3}">
      <dsp:nvSpPr>
        <dsp:cNvPr id="0" name=""/>
        <dsp:cNvSpPr/>
      </dsp:nvSpPr>
      <dsp:spPr>
        <a:xfrm>
          <a:off x="2628902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sp:txBody>
      <dsp:txXfrm>
        <a:off x="2679670" y="3733283"/>
        <a:ext cx="1498446" cy="938452"/>
      </dsp:txXfrm>
    </dsp:sp>
    <dsp:sp modelId="{C59F512D-766E-469A-B431-ED44E0396445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99983" y="3146966"/>
              </a:moveTo>
              <a:arcTo wR="2453673" hR="2453673" stAng="98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E2B2D-0E92-4856-B46C-23A8032C52D8}">
      <dsp:nvSpPr>
        <dsp:cNvPr id="0" name=""/>
        <dsp:cNvSpPr/>
      </dsp:nvSpPr>
      <dsp:spPr>
        <a:xfrm>
          <a:off x="2628902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sp:txBody>
      <dsp:txXfrm>
        <a:off x="2679670" y="1279610"/>
        <a:ext cx="1498446" cy="938452"/>
      </dsp:txXfrm>
    </dsp:sp>
    <dsp:sp modelId="{1A6FBE3C-A5E8-4D06-9E1A-2DDD54F0797D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738318" y="699230"/>
              </a:moveTo>
              <a:arcTo wR="2453673" hR="2453673" stAng="135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4753845" y="2006"/>
          <a:ext cx="1599982" cy="1039988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sp:txBody>
      <dsp:txXfrm>
        <a:off x="4804613" y="52774"/>
        <a:ext cx="1498446" cy="938452"/>
      </dsp:txXfrm>
    </dsp:sp>
    <dsp:sp modelId="{D4671DA4-1141-4C99-B5AD-A6694D7877F4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3263926" y="137641"/>
              </a:moveTo>
              <a:arcTo wR="2453673" hR="2453673" stAng="173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42EE5-3666-4D65-8A5C-63B1D11B12DA}">
      <dsp:nvSpPr>
        <dsp:cNvPr id="0" name=""/>
        <dsp:cNvSpPr/>
      </dsp:nvSpPr>
      <dsp:spPr>
        <a:xfrm>
          <a:off x="6878789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sp:txBody>
      <dsp:txXfrm>
        <a:off x="6929557" y="1279610"/>
        <a:ext cx="1498446" cy="938452"/>
      </dsp:txXfrm>
    </dsp:sp>
    <dsp:sp modelId="{DFAB6709-0AA9-4AA2-AEDA-347DA79C1FD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807363" y="1760380"/>
              </a:moveTo>
              <a:arcTo wR="2453673" hR="2453673" stAng="206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17776-1381-460E-854A-A33945181D91}">
      <dsp:nvSpPr>
        <dsp:cNvPr id="0" name=""/>
        <dsp:cNvSpPr/>
      </dsp:nvSpPr>
      <dsp:spPr>
        <a:xfrm>
          <a:off x="6878789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sp:txBody>
      <dsp:txXfrm>
        <a:off x="6929557" y="3733283"/>
        <a:ext cx="1498446" cy="938452"/>
      </dsp:txXfrm>
    </dsp:sp>
    <dsp:sp modelId="{2C6BAA73-F444-4FBF-B9B1-8B8BEF2C7FB8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169028" y="4208116"/>
              </a:moveTo>
              <a:arcTo wR="2453673" hR="2453673" stAng="27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72528-5C5D-4FBE-91F5-8AF81930A569}">
      <dsp:nvSpPr>
        <dsp:cNvPr id="0" name=""/>
        <dsp:cNvSpPr/>
      </dsp:nvSpPr>
      <dsp:spPr>
        <a:xfrm>
          <a:off x="4753845" y="490935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sp:txBody>
      <dsp:txXfrm>
        <a:off x="4804613" y="4960120"/>
        <a:ext cx="1498446" cy="938452"/>
      </dsp:txXfrm>
    </dsp:sp>
    <dsp:sp modelId="{1614967C-F55E-4B67-A02A-9D9B1579F52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1643419" y="4769704"/>
              </a:moveTo>
              <a:arcTo wR="2453673" hR="2453673" stAng="65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0C07C-27FD-4B57-B90E-D58B08931FE3}">
      <dsp:nvSpPr>
        <dsp:cNvPr id="0" name=""/>
        <dsp:cNvSpPr/>
      </dsp:nvSpPr>
      <dsp:spPr>
        <a:xfrm>
          <a:off x="2628902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sp:txBody>
      <dsp:txXfrm>
        <a:off x="2679670" y="3733283"/>
        <a:ext cx="1498446" cy="938452"/>
      </dsp:txXfrm>
    </dsp:sp>
    <dsp:sp modelId="{C59F512D-766E-469A-B431-ED44E0396445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99983" y="3146966"/>
              </a:moveTo>
              <a:arcTo wR="2453673" hR="2453673" stAng="98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E2B2D-0E92-4856-B46C-23A8032C52D8}">
      <dsp:nvSpPr>
        <dsp:cNvPr id="0" name=""/>
        <dsp:cNvSpPr/>
      </dsp:nvSpPr>
      <dsp:spPr>
        <a:xfrm>
          <a:off x="2628902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sp:txBody>
      <dsp:txXfrm>
        <a:off x="2679670" y="1279610"/>
        <a:ext cx="1498446" cy="938452"/>
      </dsp:txXfrm>
    </dsp:sp>
    <dsp:sp modelId="{1A6FBE3C-A5E8-4D06-9E1A-2DDD54F0797D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738318" y="699230"/>
              </a:moveTo>
              <a:arcTo wR="2453673" hR="2453673" stAng="135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4753845" y="2006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sp:txBody>
      <dsp:txXfrm>
        <a:off x="4804613" y="52774"/>
        <a:ext cx="1498446" cy="938452"/>
      </dsp:txXfrm>
    </dsp:sp>
    <dsp:sp modelId="{D4671DA4-1141-4C99-B5AD-A6694D7877F4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3263926" y="137641"/>
              </a:moveTo>
              <a:arcTo wR="2453673" hR="2453673" stAng="173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42EE5-3666-4D65-8A5C-63B1D11B12DA}">
      <dsp:nvSpPr>
        <dsp:cNvPr id="0" name=""/>
        <dsp:cNvSpPr/>
      </dsp:nvSpPr>
      <dsp:spPr>
        <a:xfrm>
          <a:off x="6878789" y="1228842"/>
          <a:ext cx="1599982" cy="1039988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sp:txBody>
      <dsp:txXfrm>
        <a:off x="6929557" y="1279610"/>
        <a:ext cx="1498446" cy="938452"/>
      </dsp:txXfrm>
    </dsp:sp>
    <dsp:sp modelId="{DFAB6709-0AA9-4AA2-AEDA-347DA79C1FD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807363" y="1760380"/>
              </a:moveTo>
              <a:arcTo wR="2453673" hR="2453673" stAng="206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17776-1381-460E-854A-A33945181D91}">
      <dsp:nvSpPr>
        <dsp:cNvPr id="0" name=""/>
        <dsp:cNvSpPr/>
      </dsp:nvSpPr>
      <dsp:spPr>
        <a:xfrm>
          <a:off x="6878789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sp:txBody>
      <dsp:txXfrm>
        <a:off x="6929557" y="3733283"/>
        <a:ext cx="1498446" cy="938452"/>
      </dsp:txXfrm>
    </dsp:sp>
    <dsp:sp modelId="{2C6BAA73-F444-4FBF-B9B1-8B8BEF2C7FB8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169028" y="4208116"/>
              </a:moveTo>
              <a:arcTo wR="2453673" hR="2453673" stAng="27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72528-5C5D-4FBE-91F5-8AF81930A569}">
      <dsp:nvSpPr>
        <dsp:cNvPr id="0" name=""/>
        <dsp:cNvSpPr/>
      </dsp:nvSpPr>
      <dsp:spPr>
        <a:xfrm>
          <a:off x="4753845" y="490935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sp:txBody>
      <dsp:txXfrm>
        <a:off x="4804613" y="4960120"/>
        <a:ext cx="1498446" cy="938452"/>
      </dsp:txXfrm>
    </dsp:sp>
    <dsp:sp modelId="{1614967C-F55E-4B67-A02A-9D9B1579F52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1643419" y="4769704"/>
              </a:moveTo>
              <a:arcTo wR="2453673" hR="2453673" stAng="65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0C07C-27FD-4B57-B90E-D58B08931FE3}">
      <dsp:nvSpPr>
        <dsp:cNvPr id="0" name=""/>
        <dsp:cNvSpPr/>
      </dsp:nvSpPr>
      <dsp:spPr>
        <a:xfrm>
          <a:off x="2628902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sp:txBody>
      <dsp:txXfrm>
        <a:off x="2679670" y="3733283"/>
        <a:ext cx="1498446" cy="938452"/>
      </dsp:txXfrm>
    </dsp:sp>
    <dsp:sp modelId="{C59F512D-766E-469A-B431-ED44E0396445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99983" y="3146966"/>
              </a:moveTo>
              <a:arcTo wR="2453673" hR="2453673" stAng="98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E2B2D-0E92-4856-B46C-23A8032C52D8}">
      <dsp:nvSpPr>
        <dsp:cNvPr id="0" name=""/>
        <dsp:cNvSpPr/>
      </dsp:nvSpPr>
      <dsp:spPr>
        <a:xfrm>
          <a:off x="2628902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sp:txBody>
      <dsp:txXfrm>
        <a:off x="2679670" y="1279610"/>
        <a:ext cx="1498446" cy="938452"/>
      </dsp:txXfrm>
    </dsp:sp>
    <dsp:sp modelId="{1A6FBE3C-A5E8-4D06-9E1A-2DDD54F0797D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738318" y="699230"/>
              </a:moveTo>
              <a:arcTo wR="2453673" hR="2453673" stAng="135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4753845" y="2006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sp:txBody>
      <dsp:txXfrm>
        <a:off x="4804613" y="52774"/>
        <a:ext cx="1498446" cy="938452"/>
      </dsp:txXfrm>
    </dsp:sp>
    <dsp:sp modelId="{D4671DA4-1141-4C99-B5AD-A6694D7877F4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3263926" y="137641"/>
              </a:moveTo>
              <a:arcTo wR="2453673" hR="2453673" stAng="173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42EE5-3666-4D65-8A5C-63B1D11B12DA}">
      <dsp:nvSpPr>
        <dsp:cNvPr id="0" name=""/>
        <dsp:cNvSpPr/>
      </dsp:nvSpPr>
      <dsp:spPr>
        <a:xfrm>
          <a:off x="6878789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sp:txBody>
      <dsp:txXfrm>
        <a:off x="6929557" y="1279610"/>
        <a:ext cx="1498446" cy="938452"/>
      </dsp:txXfrm>
    </dsp:sp>
    <dsp:sp modelId="{DFAB6709-0AA9-4AA2-AEDA-347DA79C1FD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807363" y="1760380"/>
              </a:moveTo>
              <a:arcTo wR="2453673" hR="2453673" stAng="206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17776-1381-460E-854A-A33945181D91}">
      <dsp:nvSpPr>
        <dsp:cNvPr id="0" name=""/>
        <dsp:cNvSpPr/>
      </dsp:nvSpPr>
      <dsp:spPr>
        <a:xfrm>
          <a:off x="6878789" y="3682515"/>
          <a:ext cx="1599982" cy="1039988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sp:txBody>
      <dsp:txXfrm>
        <a:off x="6929557" y="3733283"/>
        <a:ext cx="1498446" cy="938452"/>
      </dsp:txXfrm>
    </dsp:sp>
    <dsp:sp modelId="{2C6BAA73-F444-4FBF-B9B1-8B8BEF2C7FB8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169028" y="4208116"/>
              </a:moveTo>
              <a:arcTo wR="2453673" hR="2453673" stAng="27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72528-5C5D-4FBE-91F5-8AF81930A569}">
      <dsp:nvSpPr>
        <dsp:cNvPr id="0" name=""/>
        <dsp:cNvSpPr/>
      </dsp:nvSpPr>
      <dsp:spPr>
        <a:xfrm>
          <a:off x="4753845" y="490935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sp:txBody>
      <dsp:txXfrm>
        <a:off x="4804613" y="4960120"/>
        <a:ext cx="1498446" cy="938452"/>
      </dsp:txXfrm>
    </dsp:sp>
    <dsp:sp modelId="{1614967C-F55E-4B67-A02A-9D9B1579F52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1643419" y="4769704"/>
              </a:moveTo>
              <a:arcTo wR="2453673" hR="2453673" stAng="65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0C07C-27FD-4B57-B90E-D58B08931FE3}">
      <dsp:nvSpPr>
        <dsp:cNvPr id="0" name=""/>
        <dsp:cNvSpPr/>
      </dsp:nvSpPr>
      <dsp:spPr>
        <a:xfrm>
          <a:off x="2628902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sp:txBody>
      <dsp:txXfrm>
        <a:off x="2679670" y="3733283"/>
        <a:ext cx="1498446" cy="938452"/>
      </dsp:txXfrm>
    </dsp:sp>
    <dsp:sp modelId="{C59F512D-766E-469A-B431-ED44E0396445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99983" y="3146966"/>
              </a:moveTo>
              <a:arcTo wR="2453673" hR="2453673" stAng="98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E2B2D-0E92-4856-B46C-23A8032C52D8}">
      <dsp:nvSpPr>
        <dsp:cNvPr id="0" name=""/>
        <dsp:cNvSpPr/>
      </dsp:nvSpPr>
      <dsp:spPr>
        <a:xfrm>
          <a:off x="2628902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sp:txBody>
      <dsp:txXfrm>
        <a:off x="2679670" y="1279610"/>
        <a:ext cx="1498446" cy="938452"/>
      </dsp:txXfrm>
    </dsp:sp>
    <dsp:sp modelId="{1A6FBE3C-A5E8-4D06-9E1A-2DDD54F0797D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738318" y="699230"/>
              </a:moveTo>
              <a:arcTo wR="2453673" hR="2453673" stAng="135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4753845" y="2006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sp:txBody>
      <dsp:txXfrm>
        <a:off x="4804613" y="52774"/>
        <a:ext cx="1498446" cy="938452"/>
      </dsp:txXfrm>
    </dsp:sp>
    <dsp:sp modelId="{D4671DA4-1141-4C99-B5AD-A6694D7877F4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3263926" y="137641"/>
              </a:moveTo>
              <a:arcTo wR="2453673" hR="2453673" stAng="173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42EE5-3666-4D65-8A5C-63B1D11B12DA}">
      <dsp:nvSpPr>
        <dsp:cNvPr id="0" name=""/>
        <dsp:cNvSpPr/>
      </dsp:nvSpPr>
      <dsp:spPr>
        <a:xfrm>
          <a:off x="6878789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sp:txBody>
      <dsp:txXfrm>
        <a:off x="6929557" y="1279610"/>
        <a:ext cx="1498446" cy="938452"/>
      </dsp:txXfrm>
    </dsp:sp>
    <dsp:sp modelId="{DFAB6709-0AA9-4AA2-AEDA-347DA79C1FD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807363" y="1760380"/>
              </a:moveTo>
              <a:arcTo wR="2453673" hR="2453673" stAng="206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17776-1381-460E-854A-A33945181D91}">
      <dsp:nvSpPr>
        <dsp:cNvPr id="0" name=""/>
        <dsp:cNvSpPr/>
      </dsp:nvSpPr>
      <dsp:spPr>
        <a:xfrm>
          <a:off x="6878789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sp:txBody>
      <dsp:txXfrm>
        <a:off x="6929557" y="3733283"/>
        <a:ext cx="1498446" cy="938452"/>
      </dsp:txXfrm>
    </dsp:sp>
    <dsp:sp modelId="{2C6BAA73-F444-4FBF-B9B1-8B8BEF2C7FB8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169028" y="4208116"/>
              </a:moveTo>
              <a:arcTo wR="2453673" hR="2453673" stAng="27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72528-5C5D-4FBE-91F5-8AF81930A569}">
      <dsp:nvSpPr>
        <dsp:cNvPr id="0" name=""/>
        <dsp:cNvSpPr/>
      </dsp:nvSpPr>
      <dsp:spPr>
        <a:xfrm>
          <a:off x="4753845" y="4909352"/>
          <a:ext cx="1599982" cy="1039988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sp:txBody>
      <dsp:txXfrm>
        <a:off x="4804613" y="4960120"/>
        <a:ext cx="1498446" cy="938452"/>
      </dsp:txXfrm>
    </dsp:sp>
    <dsp:sp modelId="{1614967C-F55E-4B67-A02A-9D9B1579F52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1643419" y="4769704"/>
              </a:moveTo>
              <a:arcTo wR="2453673" hR="2453673" stAng="65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0C07C-27FD-4B57-B90E-D58B08931FE3}">
      <dsp:nvSpPr>
        <dsp:cNvPr id="0" name=""/>
        <dsp:cNvSpPr/>
      </dsp:nvSpPr>
      <dsp:spPr>
        <a:xfrm>
          <a:off x="2628902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sp:txBody>
      <dsp:txXfrm>
        <a:off x="2679670" y="3733283"/>
        <a:ext cx="1498446" cy="938452"/>
      </dsp:txXfrm>
    </dsp:sp>
    <dsp:sp modelId="{C59F512D-766E-469A-B431-ED44E0396445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99983" y="3146966"/>
              </a:moveTo>
              <a:arcTo wR="2453673" hR="2453673" stAng="98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E2B2D-0E92-4856-B46C-23A8032C52D8}">
      <dsp:nvSpPr>
        <dsp:cNvPr id="0" name=""/>
        <dsp:cNvSpPr/>
      </dsp:nvSpPr>
      <dsp:spPr>
        <a:xfrm>
          <a:off x="2628902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sp:txBody>
      <dsp:txXfrm>
        <a:off x="2679670" y="1279610"/>
        <a:ext cx="1498446" cy="938452"/>
      </dsp:txXfrm>
    </dsp:sp>
    <dsp:sp modelId="{1A6FBE3C-A5E8-4D06-9E1A-2DDD54F0797D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738318" y="699230"/>
              </a:moveTo>
              <a:arcTo wR="2453673" hR="2453673" stAng="135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4753845" y="2006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sp:txBody>
      <dsp:txXfrm>
        <a:off x="4804613" y="52774"/>
        <a:ext cx="1498446" cy="938452"/>
      </dsp:txXfrm>
    </dsp:sp>
    <dsp:sp modelId="{D4671DA4-1141-4C99-B5AD-A6694D7877F4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3263926" y="137641"/>
              </a:moveTo>
              <a:arcTo wR="2453673" hR="2453673" stAng="173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42EE5-3666-4D65-8A5C-63B1D11B12DA}">
      <dsp:nvSpPr>
        <dsp:cNvPr id="0" name=""/>
        <dsp:cNvSpPr/>
      </dsp:nvSpPr>
      <dsp:spPr>
        <a:xfrm>
          <a:off x="6878789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sp:txBody>
      <dsp:txXfrm>
        <a:off x="6929557" y="1279610"/>
        <a:ext cx="1498446" cy="938452"/>
      </dsp:txXfrm>
    </dsp:sp>
    <dsp:sp modelId="{DFAB6709-0AA9-4AA2-AEDA-347DA79C1FD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807363" y="1760380"/>
              </a:moveTo>
              <a:arcTo wR="2453673" hR="2453673" stAng="206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17776-1381-460E-854A-A33945181D91}">
      <dsp:nvSpPr>
        <dsp:cNvPr id="0" name=""/>
        <dsp:cNvSpPr/>
      </dsp:nvSpPr>
      <dsp:spPr>
        <a:xfrm>
          <a:off x="6878789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sp:txBody>
      <dsp:txXfrm>
        <a:off x="6929557" y="3733283"/>
        <a:ext cx="1498446" cy="938452"/>
      </dsp:txXfrm>
    </dsp:sp>
    <dsp:sp modelId="{2C6BAA73-F444-4FBF-B9B1-8B8BEF2C7FB8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169028" y="4208116"/>
              </a:moveTo>
              <a:arcTo wR="2453673" hR="2453673" stAng="27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72528-5C5D-4FBE-91F5-8AF81930A569}">
      <dsp:nvSpPr>
        <dsp:cNvPr id="0" name=""/>
        <dsp:cNvSpPr/>
      </dsp:nvSpPr>
      <dsp:spPr>
        <a:xfrm>
          <a:off x="4753845" y="490935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sp:txBody>
      <dsp:txXfrm>
        <a:off x="4804613" y="4960120"/>
        <a:ext cx="1498446" cy="938452"/>
      </dsp:txXfrm>
    </dsp:sp>
    <dsp:sp modelId="{1614967C-F55E-4B67-A02A-9D9B1579F52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1643419" y="4769704"/>
              </a:moveTo>
              <a:arcTo wR="2453673" hR="2453673" stAng="65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0C07C-27FD-4B57-B90E-D58B08931FE3}">
      <dsp:nvSpPr>
        <dsp:cNvPr id="0" name=""/>
        <dsp:cNvSpPr/>
      </dsp:nvSpPr>
      <dsp:spPr>
        <a:xfrm>
          <a:off x="2628902" y="3682515"/>
          <a:ext cx="1599982" cy="1039988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sp:txBody>
      <dsp:txXfrm>
        <a:off x="2679670" y="3733283"/>
        <a:ext cx="1498446" cy="938452"/>
      </dsp:txXfrm>
    </dsp:sp>
    <dsp:sp modelId="{C59F512D-766E-469A-B431-ED44E0396445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99983" y="3146966"/>
              </a:moveTo>
              <a:arcTo wR="2453673" hR="2453673" stAng="98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E2B2D-0E92-4856-B46C-23A8032C52D8}">
      <dsp:nvSpPr>
        <dsp:cNvPr id="0" name=""/>
        <dsp:cNvSpPr/>
      </dsp:nvSpPr>
      <dsp:spPr>
        <a:xfrm>
          <a:off x="2628902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sp:txBody>
      <dsp:txXfrm>
        <a:off x="2679670" y="1279610"/>
        <a:ext cx="1498446" cy="938452"/>
      </dsp:txXfrm>
    </dsp:sp>
    <dsp:sp modelId="{1A6FBE3C-A5E8-4D06-9E1A-2DDD54F0797D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738318" y="699230"/>
              </a:moveTo>
              <a:arcTo wR="2453673" hR="2453673" stAng="135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4753845" y="2006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הרשמה והתחברות</a:t>
          </a:r>
        </a:p>
      </dsp:txBody>
      <dsp:txXfrm>
        <a:off x="4804613" y="52774"/>
        <a:ext cx="1498446" cy="938452"/>
      </dsp:txXfrm>
    </dsp:sp>
    <dsp:sp modelId="{D4671DA4-1141-4C99-B5AD-A6694D7877F4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3263926" y="137641"/>
              </a:moveTo>
              <a:arcTo wR="2453673" hR="2453673" stAng="173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42EE5-3666-4D65-8A5C-63B1D11B12DA}">
      <dsp:nvSpPr>
        <dsp:cNvPr id="0" name=""/>
        <dsp:cNvSpPr/>
      </dsp:nvSpPr>
      <dsp:spPr>
        <a:xfrm>
          <a:off x="6878789" y="122884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פתיחת פרויקט נדל"ן חדש</a:t>
          </a:r>
        </a:p>
      </dsp:txBody>
      <dsp:txXfrm>
        <a:off x="6929557" y="1279610"/>
        <a:ext cx="1498446" cy="938452"/>
      </dsp:txXfrm>
    </dsp:sp>
    <dsp:sp modelId="{DFAB6709-0AA9-4AA2-AEDA-347DA79C1FD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807363" y="1760380"/>
              </a:moveTo>
              <a:arcTo wR="2453673" hR="2453673" stAng="206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17776-1381-460E-854A-A33945181D91}">
      <dsp:nvSpPr>
        <dsp:cNvPr id="0" name=""/>
        <dsp:cNvSpPr/>
      </dsp:nvSpPr>
      <dsp:spPr>
        <a:xfrm>
          <a:off x="6878789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קבלת הצעת מחיר</a:t>
          </a:r>
        </a:p>
      </dsp:txBody>
      <dsp:txXfrm>
        <a:off x="6929557" y="3733283"/>
        <a:ext cx="1498446" cy="938452"/>
      </dsp:txXfrm>
    </dsp:sp>
    <dsp:sp modelId="{2C6BAA73-F444-4FBF-B9B1-8B8BEF2C7FB8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4169028" y="4208116"/>
              </a:moveTo>
              <a:arcTo wR="2453673" hR="2453673" stAng="27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72528-5C5D-4FBE-91F5-8AF81930A569}">
      <dsp:nvSpPr>
        <dsp:cNvPr id="0" name=""/>
        <dsp:cNvSpPr/>
      </dsp:nvSpPr>
      <dsp:spPr>
        <a:xfrm>
          <a:off x="4753845" y="4909352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צ'אט זמן אמת</a:t>
          </a:r>
        </a:p>
      </dsp:txBody>
      <dsp:txXfrm>
        <a:off x="4804613" y="4960120"/>
        <a:ext cx="1498446" cy="938452"/>
      </dsp:txXfrm>
    </dsp:sp>
    <dsp:sp modelId="{1614967C-F55E-4B67-A02A-9D9B1579F522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1643419" y="4769704"/>
              </a:moveTo>
              <a:arcTo wR="2453673" hR="2453673" stAng="6556930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0C07C-27FD-4B57-B90E-D58B08931FE3}">
      <dsp:nvSpPr>
        <dsp:cNvPr id="0" name=""/>
        <dsp:cNvSpPr/>
      </dsp:nvSpPr>
      <dsp:spPr>
        <a:xfrm>
          <a:off x="2628902" y="3682515"/>
          <a:ext cx="1599982" cy="1039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סטאטוס פרויקט </a:t>
          </a:r>
        </a:p>
      </dsp:txBody>
      <dsp:txXfrm>
        <a:off x="2679670" y="3733283"/>
        <a:ext cx="1498446" cy="938452"/>
      </dsp:txXfrm>
    </dsp:sp>
    <dsp:sp modelId="{C59F512D-766E-469A-B431-ED44E0396445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99983" y="3146966"/>
              </a:moveTo>
              <a:arcTo wR="2453673" hR="2453673" stAng="9815241" swAng="1969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E2B2D-0E92-4856-B46C-23A8032C52D8}">
      <dsp:nvSpPr>
        <dsp:cNvPr id="0" name=""/>
        <dsp:cNvSpPr/>
      </dsp:nvSpPr>
      <dsp:spPr>
        <a:xfrm>
          <a:off x="2628902" y="1228842"/>
          <a:ext cx="1599982" cy="1039988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דירוג אנשי מקצוע</a:t>
          </a:r>
        </a:p>
      </dsp:txBody>
      <dsp:txXfrm>
        <a:off x="2679670" y="1279610"/>
        <a:ext cx="1498446" cy="938452"/>
      </dsp:txXfrm>
    </dsp:sp>
    <dsp:sp modelId="{1A6FBE3C-A5E8-4D06-9E1A-2DDD54F0797D}">
      <dsp:nvSpPr>
        <dsp:cNvPr id="0" name=""/>
        <dsp:cNvSpPr/>
      </dsp:nvSpPr>
      <dsp:spPr>
        <a:xfrm>
          <a:off x="3100163" y="522000"/>
          <a:ext cx="4907346" cy="4907346"/>
        </a:xfrm>
        <a:custGeom>
          <a:avLst/>
          <a:gdLst/>
          <a:ahLst/>
          <a:cxnLst/>
          <a:rect l="0" t="0" r="0" b="0"/>
          <a:pathLst>
            <a:path>
              <a:moveTo>
                <a:pt x="738318" y="699230"/>
              </a:moveTo>
              <a:arcTo wR="2453673" hR="2453673" stAng="13538725" swAng="15043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FA80C-1621-44AE-9B5E-1778FD16FCD1}">
      <dsp:nvSpPr>
        <dsp:cNvPr id="0" name=""/>
        <dsp:cNvSpPr/>
      </dsp:nvSpPr>
      <dsp:spPr>
        <a:xfrm>
          <a:off x="5422404" y="63885"/>
          <a:ext cx="2058392" cy="66317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ביצוע ואמינות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54777" y="96258"/>
        <a:ext cx="1993646" cy="598424"/>
      </dsp:txXfrm>
    </dsp:sp>
    <dsp:sp modelId="{D4671DA4-1141-4C99-B5AD-A6694D7877F4}">
      <dsp:nvSpPr>
        <dsp:cNvPr id="0" name=""/>
        <dsp:cNvSpPr/>
      </dsp:nvSpPr>
      <dsp:spPr>
        <a:xfrm>
          <a:off x="4729953" y="569954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2773947" y="73273"/>
              </a:moveTo>
              <a:arcTo wR="2209638" hR="2209638" stAng="17087785" swAng="3847650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4E42EE5-3666-4D65-8A5C-63B1D11B12DA}">
      <dsp:nvSpPr>
        <dsp:cNvPr id="0" name=""/>
        <dsp:cNvSpPr/>
      </dsp:nvSpPr>
      <dsp:spPr>
        <a:xfrm>
          <a:off x="8117852" y="2378537"/>
          <a:ext cx="2058392" cy="749629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אבטחה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154446" y="2415131"/>
        <a:ext cx="1985204" cy="676441"/>
      </dsp:txXfrm>
    </dsp:sp>
    <dsp:sp modelId="{DFAB6709-0AA9-4AA2-AEDA-347DA79C1FD2}">
      <dsp:nvSpPr>
        <dsp:cNvPr id="0" name=""/>
        <dsp:cNvSpPr/>
      </dsp:nvSpPr>
      <dsp:spPr>
        <a:xfrm>
          <a:off x="4720177" y="71071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4406962" y="2442592"/>
              </a:moveTo>
              <a:arcTo wR="2209638" hR="2209638" stAng="363104" swAng="4105204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DCB17776-1381-460E-854A-A33945181D91}">
      <dsp:nvSpPr>
        <dsp:cNvPr id="0" name=""/>
        <dsp:cNvSpPr/>
      </dsp:nvSpPr>
      <dsp:spPr>
        <a:xfrm>
          <a:off x="5438592" y="4838731"/>
          <a:ext cx="2058392" cy="919108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נגישות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83459" y="4883598"/>
        <a:ext cx="1968658" cy="829374"/>
      </dsp:txXfrm>
    </dsp:sp>
    <dsp:sp modelId="{2C6BAA73-F444-4FBF-B9B1-8B8BEF2C7FB8}">
      <dsp:nvSpPr>
        <dsp:cNvPr id="0" name=""/>
        <dsp:cNvSpPr/>
      </dsp:nvSpPr>
      <dsp:spPr>
        <a:xfrm>
          <a:off x="3798719" y="74928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1615646" y="4337941"/>
              </a:moveTo>
              <a:arcTo wR="2209638" hR="2209638" stAng="6335638" swAng="407740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C7C604E-074A-4B63-A8C2-52A446201F2A}">
      <dsp:nvSpPr>
        <dsp:cNvPr id="0" name=""/>
        <dsp:cNvSpPr/>
      </dsp:nvSpPr>
      <dsp:spPr>
        <a:xfrm>
          <a:off x="2755409" y="2378540"/>
          <a:ext cx="2058392" cy="80360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תמיכה טכנית ושירות לקוחות </a:t>
          </a:r>
          <a:endParaRPr lang="he-IL" sz="18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794638" y="2417769"/>
        <a:ext cx="1979934" cy="725144"/>
      </dsp:txXfrm>
    </dsp:sp>
    <dsp:sp modelId="{DD26B48F-CC09-4351-B889-6183E118F2F5}">
      <dsp:nvSpPr>
        <dsp:cNvPr id="0" name=""/>
        <dsp:cNvSpPr/>
      </dsp:nvSpPr>
      <dsp:spPr>
        <a:xfrm>
          <a:off x="3789847" y="536691"/>
          <a:ext cx="4419276" cy="4419276"/>
        </a:xfrm>
        <a:custGeom>
          <a:avLst/>
          <a:gdLst/>
          <a:ahLst/>
          <a:cxnLst/>
          <a:rect l="0" t="0" r="0" b="0"/>
          <a:pathLst>
            <a:path>
              <a:moveTo>
                <a:pt x="34918" y="1818367"/>
              </a:moveTo>
              <a:arcTo wR="2209638" hR="2209638" stAng="11411965" swAng="3842598"/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67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5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66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44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597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06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he-IL" b="1" dirty="0"/>
              <a:t>השלמת פיתוח צד לקוח 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he-IL" b="1" dirty="0"/>
              <a:t>השלמת פיתוח צד איש מקצוע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he-IL" b="1" dirty="0"/>
              <a:t>השלמת פיתוח הממשק אינטגרטיבי לייצור אינטראקציה בין לקוח לאיש מקצוע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he-IL" b="1" dirty="0"/>
              <a:t>אתר פשוט למשתמש – הרשמה, התנהלות בתוך האתר, פתיחת פרויקט בנייה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he-IL" b="1" dirty="0"/>
              <a:t>זמן תגובה מהיר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he-IL" b="1" dirty="0"/>
              <a:t>אתר מאובטח</a:t>
            </a:r>
            <a:endParaRPr lang="en-US" b="1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4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הרשמה והתחברות  - משתמשים יוכלו ליצור חשבון חדש ולהתחבר באמצעות דוא"ל או חשבון </a:t>
            </a:r>
            <a:r>
              <a:rPr lang="en-US" sz="12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Google/Facebook</a:t>
            </a: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פתיחת פרויקט נדל"ן – הגדרת הפרויקט (מיקום, סוג מבנה, שיפוץ/מבנה חדש), סימון הדרישות בפרויקט (ריצוף, גינה, תאורה וכו') ,סימון לוחות הזמנים, תקציב מקסימלי לכל דרישה.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בקשות להצעות מחיר  - משתמשים (אנשי מקצוע) יוכלו לשלוח בקשות להצעות מחיר ללקוחות שונים, והם יקבלו התראה במייל כאשר יש הצעה חדשה.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צ'אט בזמן אמת - משתמשים יוכלו לתקשר בזמן אמת עם שירות לקוחות או אנשי מקצוע דרך חלון צ'אט מובנה באתר.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סטאטוס פרויקט בזמן אמת  - משתמשים יוכלו לעקוב אחרי התקדמות הפרויקט באמצעות לוח בקרה אישי או התראות.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היסטוריית הזמנות.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דירוג אנשי מקצוע – משתמשי קצה (לקוחות) שסיימו תהליך מול איש מקצוע יוכלו לסמן </a:t>
            </a:r>
            <a:r>
              <a:rPr lang="he-IL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דירוש</a:t>
            </a: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 על שביעות רצונם מהתהליך.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  <a:buFont typeface="+mj-cs"/>
              <a:buAutoNum type="hebrew2Minus"/>
            </a:pPr>
            <a:r>
              <a:rPr lang="he-IL" sz="12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*חיפוש קולי - יתאפשר למשתמשים לחפש אנשי מקצוע או לבצע פעולות באתר באמצעות חיפוש קולי. (להתייעצות)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9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2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ביצוע ואמינות  - האתר יצטרך להיות יציב, עם זמני תגובה מהירים וללא תקלות תכנותיות.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אבטחה - יש לממש מנגנוני אבטחה מתקדמים כגון </a:t>
            </a:r>
            <a:r>
              <a:rPr lang="en-US" sz="12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SSL </a:t>
            </a:r>
            <a:r>
              <a:rPr lang="he-IL" sz="12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להצפנת תעבורה ומנגנוני אימות חזקים.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נגישות - האתר יצטרך להיות נגיש לכלל המשתמשים, כולל אנשים עם מוגבלויות וכלל קבוצות המשתמשים.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  <a:buFont typeface="+mj-cs"/>
              <a:buAutoNum type="hebrew2Minus"/>
            </a:pPr>
            <a:r>
              <a:rPr lang="he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תמיכה טכנית ושירות לקוחות  - יש לספק שירות לקוחות איכותי ותמיכה טכנית מקיפה למשתמשי האתר.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60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33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67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integration-welcome-shaking-hands-1777536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slide" Target="slide16.xml"/><Relationship Id="rId4" Type="http://schemas.openxmlformats.org/officeDocument/2006/relationships/diagramData" Target="../diagrams/data4.xml"/><Relationship Id="rId9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diagramLayout" Target="../diagrams/layout5.xml"/><Relationship Id="rId7" Type="http://schemas.openxmlformats.org/officeDocument/2006/relationships/slide" Target="slide1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diagramLayout" Target="../diagrams/layout6.xml"/><Relationship Id="rId7" Type="http://schemas.openxmlformats.org/officeDocument/2006/relationships/slide" Target="slide15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diagramLayout" Target="../diagrams/layout7.xml"/><Relationship Id="rId7" Type="http://schemas.openxmlformats.org/officeDocument/2006/relationships/slide" Target="slide1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diagramLayout" Target="../diagrams/layout8.xml"/><Relationship Id="rId7" Type="http://schemas.openxmlformats.org/officeDocument/2006/relationships/slide" Target="slide15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slide" Target="slide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slide" Target="slide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slide" Target="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slide" Target="slide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aiimpacts.org/2015/page/3/" TargetMode="External"/><Relationship Id="rId3" Type="http://schemas.openxmlformats.org/officeDocument/2006/relationships/hyperlink" Target="https://openclipart.org/detail/24000/flat%20screen" TargetMode="External"/><Relationship Id="rId7" Type="http://schemas.openxmlformats.org/officeDocument/2006/relationships/hyperlink" Target="https://www.computersciencemaster.com.br/exemplo-de-crud-python-django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hyperlink" Target="http://commons.wikimedia.org/wiki/File%3AJavaScript-logo.png" TargetMode="External"/><Relationship Id="rId5" Type="http://schemas.openxmlformats.org/officeDocument/2006/relationships/hyperlink" Target="https://freepngimg.com/png/72539-python-science-django-machine-learning-others-data" TargetMode="External"/><Relationship Id="rId15" Type="http://schemas.openxmlformats.org/officeDocument/2006/relationships/hyperlink" Target="https://www.pngall.com/database-png/download/2270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diegomariano.com/react/" TargetMode="External"/><Relationship Id="rId1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openclipart.org/detail/24000/flat%20screen" TargetMode="External"/><Relationship Id="rId7" Type="http://schemas.openxmlformats.org/officeDocument/2006/relationships/hyperlink" Target="https://www.computersciencemaster.com.br/exemplo-de-crud-python-django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hyperlink" Target="https://www.pngall.com/database-png/download/2270" TargetMode="External"/><Relationship Id="rId5" Type="http://schemas.openxmlformats.org/officeDocument/2006/relationships/hyperlink" Target="https://freepngimg.com/png/72539-python-science-django-machine-learning-others-data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hyperlink" Target="https://aiimpacts.org/2015/page/3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ck-cliff-coast-sea-water-3158028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pngall.com/target-png/download/12867" TargetMode="Externa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ality-perfect-satisfaction-1714376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5542&amp;picture=old-books-vintage-background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5542&amp;picture=old-books-vintage-background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5542&amp;picture=old-books-vintage-background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029" y="120652"/>
            <a:ext cx="6959600" cy="3056343"/>
          </a:xfrm>
        </p:spPr>
        <p:txBody>
          <a:bodyPr/>
          <a:lstStyle/>
          <a:p>
            <a:r>
              <a:rPr lang="en-US" sz="4400" dirty="0"/>
              <a:t>Final project In computer science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Real Estate website</a:t>
            </a:r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CCFBE72-4BCD-554E-7708-59C93DF96E2F}"/>
              </a:ext>
            </a:extLst>
          </p:cNvPr>
          <p:cNvSpPr txBox="1">
            <a:spLocks/>
          </p:cNvSpPr>
          <p:nvPr/>
        </p:nvSpPr>
        <p:spPr>
          <a:xfrm>
            <a:off x="5998029" y="829492"/>
            <a:ext cx="5815584" cy="305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B9082CFF-AD16-1DD7-9CF9-7F8A3B7C0FD6}"/>
              </a:ext>
            </a:extLst>
          </p:cNvPr>
          <p:cNvSpPr txBox="1">
            <a:spLocks/>
          </p:cNvSpPr>
          <p:nvPr/>
        </p:nvSpPr>
        <p:spPr>
          <a:xfrm>
            <a:off x="9927771" y="5319668"/>
            <a:ext cx="2764972" cy="1417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Daniel </a:t>
            </a:r>
            <a:r>
              <a:rPr lang="en-US" sz="2000" b="0" dirty="0" err="1"/>
              <a:t>cohen</a:t>
            </a:r>
            <a:r>
              <a:rPr lang="en-US" sz="2000" b="0" dirty="0"/>
              <a:t> </a:t>
            </a:r>
          </a:p>
          <a:p>
            <a:r>
              <a:rPr lang="en-US" sz="2000" b="0" dirty="0"/>
              <a:t>Nadav</a:t>
            </a:r>
            <a:r>
              <a:rPr lang="he-IL" sz="2000" b="0" dirty="0"/>
              <a:t> </a:t>
            </a:r>
            <a:r>
              <a:rPr lang="en-US" sz="2000" b="0" dirty="0" err="1"/>
              <a:t>dayan</a:t>
            </a:r>
            <a:endParaRPr lang="he-IL" sz="2000" b="0" dirty="0"/>
          </a:p>
          <a:p>
            <a:r>
              <a:rPr lang="en-US" sz="2000" b="0" dirty="0"/>
              <a:t>DANIEL ARBOV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D954EB-7F88-10B6-63D8-94D16D4C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436" y="0"/>
            <a:ext cx="3560935" cy="754162"/>
          </a:xfrm>
        </p:spPr>
        <p:txBody>
          <a:bodyPr>
            <a:normAutofit fontScale="90000"/>
          </a:bodyPr>
          <a:lstStyle/>
          <a:p>
            <a:r>
              <a:rPr lang="he-IL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סקירת מתחרים</a:t>
            </a: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6BB0915F-CBA8-FC2D-32EF-E7425505E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42668"/>
              </p:ext>
            </p:extLst>
          </p:nvPr>
        </p:nvGraphicFramePr>
        <p:xfrm>
          <a:off x="741145" y="1295400"/>
          <a:ext cx="10558227" cy="4803154"/>
        </p:xfrm>
        <a:graphic>
          <a:graphicData uri="http://schemas.openxmlformats.org/drawingml/2006/table">
            <a:tbl>
              <a:tblPr rtl="1" firstRow="1" firstCol="1" bandRow="1">
                <a:tableStyleId>{2D5ABB26-0587-4C30-8999-92F81FD0307C}</a:tableStyleId>
              </a:tblPr>
              <a:tblGrid>
                <a:gridCol w="1106218">
                  <a:extLst>
                    <a:ext uri="{9D8B030D-6E8A-4147-A177-3AD203B41FA5}">
                      <a16:colId xmlns:a16="http://schemas.microsoft.com/office/drawing/2014/main" val="1448722945"/>
                    </a:ext>
                  </a:extLst>
                </a:gridCol>
                <a:gridCol w="2360787">
                  <a:extLst>
                    <a:ext uri="{9D8B030D-6E8A-4147-A177-3AD203B41FA5}">
                      <a16:colId xmlns:a16="http://schemas.microsoft.com/office/drawing/2014/main" val="113323171"/>
                    </a:ext>
                  </a:extLst>
                </a:gridCol>
                <a:gridCol w="2001360">
                  <a:extLst>
                    <a:ext uri="{9D8B030D-6E8A-4147-A177-3AD203B41FA5}">
                      <a16:colId xmlns:a16="http://schemas.microsoft.com/office/drawing/2014/main" val="4153045043"/>
                    </a:ext>
                  </a:extLst>
                </a:gridCol>
                <a:gridCol w="2544931">
                  <a:extLst>
                    <a:ext uri="{9D8B030D-6E8A-4147-A177-3AD203B41FA5}">
                      <a16:colId xmlns:a16="http://schemas.microsoft.com/office/drawing/2014/main" val="4705843"/>
                    </a:ext>
                  </a:extLst>
                </a:gridCol>
                <a:gridCol w="2544931">
                  <a:extLst>
                    <a:ext uri="{9D8B030D-6E8A-4147-A177-3AD203B41FA5}">
                      <a16:colId xmlns:a16="http://schemas.microsoft.com/office/drawing/2014/main" val="1537525929"/>
                    </a:ext>
                  </a:extLst>
                </a:gridCol>
              </a:tblGrid>
              <a:tr h="357583">
                <a:tc>
                  <a:txBody>
                    <a:bodyPr/>
                    <a:lstStyle/>
                    <a:p>
                      <a:pPr algn="r" rtl="1" fontAlgn="base"/>
                      <a:r>
                        <a:rPr lang="en-US" sz="12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ase"/>
                      <a:r>
                        <a:rPr lang="he-IL" sz="1200" b="1" dirty="0" err="1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זילו</a:t>
                      </a:r>
                      <a:r>
                        <a:rPr lang="he-IL" sz="12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2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(Zillow)</a:t>
                      </a: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ase"/>
                      <a:r>
                        <a:rPr lang="he-IL" sz="1200" b="1" dirty="0" err="1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טרוליה</a:t>
                      </a:r>
                      <a:r>
                        <a:rPr lang="he-IL" sz="1200" b="1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200" b="1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(Trulia)</a:t>
                      </a:r>
                      <a:endParaRPr lang="en-US" sz="1200" b="1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ase"/>
                      <a:r>
                        <a:rPr lang="he-IL" sz="12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טופ - </a:t>
                      </a:r>
                      <a:r>
                        <a:rPr lang="he-IL" sz="1200" b="1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רמדור</a:t>
                      </a:r>
                      <a:endParaRPr lang="en-US" sz="1200" b="1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ase"/>
                      <a:r>
                        <a:rPr lang="he-IL" sz="12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הפרויקט שלנו</a:t>
                      </a:r>
                      <a:endParaRPr lang="en-US" sz="1200" b="1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67072"/>
                  </a:ext>
                </a:extLst>
              </a:tr>
              <a:tr h="1463892">
                <a:tc>
                  <a:txBody>
                    <a:bodyPr/>
                    <a:lstStyle/>
                    <a:p>
                      <a:pPr algn="ctr" rtl="1" fontAlgn="base"/>
                      <a:r>
                        <a:rPr lang="he-IL" sz="12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תכונות</a:t>
                      </a:r>
                      <a:endParaRPr lang="en-US" sz="1200" b="1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base"/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מספק מידע שימושי רב על נכסים בארה"ב וקנדה באמצעות הזנה פשוטה של הכתובת של הנכס.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 fontAlgn="base"/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הנגשת מידע שימושי בנוגע לרכישת נכסים בארה"ב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r" defTabSz="914400" rtl="1" eaLnBrk="1" fontAlgn="base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ניהול </a:t>
                      </a:r>
                      <a:r>
                        <a:rPr lang="he-IL" sz="12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פרוייקטי</a:t>
                      </a: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בניה – צד יזם וקבלן.</a:t>
                      </a:r>
                    </a:p>
                    <a:p>
                      <a:pPr marL="171450" indent="-171450" algn="r" defTabSz="914400" rtl="1" eaLnBrk="1" fontAlgn="base" latinLnBrk="0" hangingPunct="1">
                        <a:buFont typeface="Arial" panose="020B0604020202020204" pitchFamily="34" charset="0"/>
                        <a:buChar char="•"/>
                      </a:pPr>
                      <a:endParaRPr lang="he-IL" sz="12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r" defTabSz="914400" rtl="1" eaLnBrk="1" fontAlgn="base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ניהול תקציב</a:t>
                      </a:r>
                    </a:p>
                    <a:p>
                      <a:pPr marL="171450" indent="-171450" algn="r" defTabSz="914400" rtl="1" eaLnBrk="1" fontAlgn="base" latinLnBrk="0" hangingPunct="1">
                        <a:buFont typeface="Arial" panose="020B0604020202020204" pitchFamily="34" charset="0"/>
                        <a:buChar char="•"/>
                      </a:pPr>
                      <a:endParaRPr lang="he-IL" sz="12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r" defTabSz="914400" rtl="1" eaLnBrk="1" fontAlgn="base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ניהול </a:t>
                      </a:r>
                      <a:r>
                        <a:rPr lang="he-IL" sz="12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פרוייקטים</a:t>
                      </a: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גדולים.</a:t>
                      </a:r>
                      <a:endParaRPr lang="en-US" sz="12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r" rtl="1" fontAlgn="base">
                        <a:buFont typeface="Arial" panose="020B0604020202020204" pitchFamily="34" charset="0"/>
                        <a:buChar char="•"/>
                      </a:pPr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אתר ניהול פרויקט המונגש לאזרח הפשוט – ניהול דינמי.</a:t>
                      </a:r>
                    </a:p>
                    <a:p>
                      <a:pPr marL="171450" indent="-171450" algn="r" rtl="1" fontAlgn="base">
                        <a:buFont typeface="Arial" panose="020B0604020202020204" pitchFamily="34" charset="0"/>
                        <a:buChar char="•"/>
                      </a:pPr>
                      <a:endParaRPr lang="he-IL" sz="1200" dirty="0">
                        <a:ln>
                          <a:noFill/>
                        </a:ln>
                        <a:effectLst>
                          <a:outerShdw blurRad="38100" dist="19050" dir="2700000" algn="tl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r" rtl="1" fontAlgn="base">
                        <a:buFont typeface="Arial" panose="020B0604020202020204" pitchFamily="34" charset="0"/>
                        <a:buChar char="•"/>
                      </a:pPr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איתור אנשי מקצוע מתאימים לפרויקט ע"פ אלגוריתם חכם.</a:t>
                      </a:r>
                    </a:p>
                    <a:p>
                      <a:pPr algn="r" rtl="1" fontAlgn="base"/>
                      <a:endParaRPr lang="he-IL" sz="1200" dirty="0">
                        <a:ln>
                          <a:noFill/>
                        </a:ln>
                        <a:effectLst>
                          <a:outerShdw blurRad="38100" dist="19050" dir="2700000" algn="tl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620238"/>
                  </a:ext>
                </a:extLst>
              </a:tr>
              <a:tr h="2783411">
                <a:tc>
                  <a:txBody>
                    <a:bodyPr/>
                    <a:lstStyle/>
                    <a:p>
                      <a:pPr algn="ctr" rtl="1" fontAlgn="base"/>
                      <a:r>
                        <a:rPr lang="he-IL" sz="12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שירותים</a:t>
                      </a:r>
                      <a:endParaRPr lang="en-US" sz="1200" b="1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base"/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המידע שניתן למצוא בו: תיאור כללי, חישוב שכירות והערכת שווי הנכס</a:t>
                      </a:r>
                      <a:r>
                        <a:rPr lang="en-US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</a:t>
                      </a:r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מכונה</a:t>
                      </a:r>
                      <a:r>
                        <a:rPr lang="en-US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Zestimate), </a:t>
                      </a:r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הערכת שווי נכסים אחרים באזור, בתי הספר בקרבת הנכס והדירוג שלהם, תשלומי מיסים, ארנונה, תחזוקה וביטוח צפויים עם זאת, המידע שמפורסם </a:t>
                      </a:r>
                      <a:r>
                        <a:rPr lang="he-IL" sz="1200" dirty="0" err="1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בזילו</a:t>
                      </a:r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הוא לא תמיד מדויק ומעודכן.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 fontAlgn="base"/>
                      <a:r>
                        <a:rPr lang="he-IL" sz="1200" dirty="0" err="1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שירותייה</a:t>
                      </a:r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הם כמו של </a:t>
                      </a:r>
                      <a:r>
                        <a:rPr lang="he-IL" sz="1200" dirty="0" err="1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זילו</a:t>
                      </a:r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לגבי חישוב שווי הנכס ועוד ,אחד היתרונות של </a:t>
                      </a:r>
                      <a:r>
                        <a:rPr lang="he-IL" sz="1200" dirty="0" err="1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טרוליה</a:t>
                      </a:r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לעומת </a:t>
                      </a:r>
                      <a:r>
                        <a:rPr lang="he-IL" sz="1200" dirty="0" err="1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זילו</a:t>
                      </a:r>
                      <a:r>
                        <a:rPr lang="he-IL" sz="1200" dirty="0">
                          <a:ln>
                            <a:noFill/>
                          </a:ln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הוא חוות הדעת של הגולשים על הנכס וסביבתו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r" defTabSz="914400" rtl="1" eaLnBrk="1" fontAlgn="base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ניהול מכרזים</a:t>
                      </a:r>
                    </a:p>
                    <a:p>
                      <a:pPr marL="171450" indent="-171450" algn="r" defTabSz="914400" rtl="1" eaLnBrk="1" fontAlgn="base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ניהול </a:t>
                      </a:r>
                      <a:r>
                        <a:rPr lang="he-IL" sz="12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פרוייקטים</a:t>
                      </a:r>
                      <a:endParaRPr lang="he-IL" sz="12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r" defTabSz="914400" rtl="1" eaLnBrk="1" fontAlgn="base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תמיכת לקוחות</a:t>
                      </a:r>
                    </a:p>
                    <a:p>
                      <a:pPr marL="171450" indent="-171450" algn="r" defTabSz="914400" rtl="1" eaLnBrk="1" fontAlgn="base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מידע מקצועי</a:t>
                      </a: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r" defTabSz="914400" rtl="1" eaLnBrk="1" fontAlgn="base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הקמת אתר מסחר שיאפשר אינטראקציה משתמשים בתחום הנדל"ן והבנייה.</a:t>
                      </a:r>
                      <a:endParaRPr lang="en-US" sz="12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r" defTabSz="914400" rtl="1" eaLnBrk="1" fontAlgn="base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he-IL" sz="1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האתר יאפשר ללקוחות לגשת לפרויקט בניה באופן מרוכז, מתוכנן ומסודר בהיבטי ניהול הזמן וניהול הפיננסי.</a:t>
                      </a:r>
                      <a:endParaRPr lang="en-US" sz="12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866466"/>
                  </a:ext>
                </a:extLst>
              </a:tr>
              <a:tr h="198268">
                <a:tc>
                  <a:txBody>
                    <a:bodyPr/>
                    <a:lstStyle/>
                    <a:p>
                      <a:pPr algn="ctr" rtl="1" fontAlgn="base"/>
                      <a:r>
                        <a:rPr lang="he-IL" sz="12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עלות</a:t>
                      </a:r>
                      <a:endParaRPr lang="en-US" sz="1200" b="1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base"/>
                      <a:r>
                        <a:rPr lang="he-IL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חינמית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 fontAlgn="base"/>
                      <a:r>
                        <a:rPr lang="he-IL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חינמית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 fontAlgn="base"/>
                      <a:r>
                        <a:rPr lang="he-IL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חינמית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 fontAlgn="base"/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0435" marR="60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979594"/>
                  </a:ext>
                </a:extLst>
              </a:tr>
            </a:tbl>
          </a:graphicData>
        </a:graphic>
      </p:graphicFrame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222F501-650A-7ED0-E479-33302F5B31CF}"/>
              </a:ext>
            </a:extLst>
          </p:cNvPr>
          <p:cNvSpPr txBox="1"/>
          <p:nvPr/>
        </p:nvSpPr>
        <p:spPr>
          <a:xfrm>
            <a:off x="818147" y="272143"/>
            <a:ext cx="7378796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מצאנו אתרים שמנגישים מידע בתחום הנדל"ן ומנגישים מידע בקלות למשתמשים, ואתר ישראלי המאפשר ניהול </a:t>
            </a:r>
            <a:r>
              <a:rPr kumimoji="0" lang="he-IL" altLang="he-IL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פרוייקטי</a:t>
            </a:r>
            <a:r>
              <a:rPr kumimoji="0" lang="he-IL" altLang="he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בניה מורכבים </a:t>
            </a:r>
            <a:r>
              <a:rPr lang="he-IL" altLang="he-IL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(צד קבלן בלבד) </a:t>
            </a:r>
            <a:r>
              <a:rPr kumimoji="0" lang="he-IL" altLang="he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אך אינם מציעים את האפשרות להמלצה על תוכנית בניה באופן מרוכז לפי הדרישות שהמשתמש  ייתן לנו.</a:t>
            </a:r>
            <a:endParaRPr kumimoji="0" lang="en-US" alt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לקחנו להשוואה את האתרים </a:t>
            </a:r>
            <a:r>
              <a:rPr kumimoji="0" lang="en-US" altLang="he-IL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Zillow</a:t>
            </a:r>
            <a:r>
              <a:rPr kumimoji="0" lang="en-US" altLang="he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ו- </a:t>
            </a:r>
            <a:r>
              <a:rPr kumimoji="0" lang="en-US" altLang="he-IL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Trul</a:t>
            </a:r>
            <a:r>
              <a:rPr lang="en-US" altLang="he-IL" sz="1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 </a:t>
            </a:r>
            <a:r>
              <a:rPr lang="en-GB" altLang="he-IL" sz="1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altLang="he-IL" sz="1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וטופ-</a:t>
            </a:r>
            <a:r>
              <a:rPr lang="he-IL" altLang="he-IL" sz="11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רמדור</a:t>
            </a:r>
            <a:r>
              <a:rPr lang="he-IL" altLang="he-IL" sz="1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en-US" alt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5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3A735500-4CC3-5227-1E5A-D8095619A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3246" y="-594269"/>
            <a:ext cx="12288899" cy="1320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rtl="1"/>
            <a:r>
              <a:rPr lang="he-I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תיאור ממשקים ואינטראקציה בין משתמשים</a:t>
            </a: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83EAA5D6-5CCE-70CB-E904-E8BCC8119C0A}"/>
              </a:ext>
            </a:extLst>
          </p:cNvPr>
          <p:cNvSpPr/>
          <p:nvPr/>
        </p:nvSpPr>
        <p:spPr>
          <a:xfrm>
            <a:off x="7829712" y="1689100"/>
            <a:ext cx="1212688" cy="990600"/>
          </a:xfrm>
          <a:prstGeom prst="ellipse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קבלן</a:t>
            </a:r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7E5DA5E1-0C20-252D-960B-04284B14C78E}"/>
              </a:ext>
            </a:extLst>
          </p:cNvPr>
          <p:cNvSpPr/>
          <p:nvPr/>
        </p:nvSpPr>
        <p:spPr>
          <a:xfrm>
            <a:off x="2489200" y="4122420"/>
            <a:ext cx="1223496" cy="990600"/>
          </a:xfrm>
          <a:prstGeom prst="ellipse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אדריכל</a:t>
            </a:r>
            <a:endParaRPr lang="he-IL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8B4570B-8177-0D66-F3BC-AEDD679EFF87}"/>
              </a:ext>
            </a:extLst>
          </p:cNvPr>
          <p:cNvSpPr/>
          <p:nvPr/>
        </p:nvSpPr>
        <p:spPr>
          <a:xfrm>
            <a:off x="7867558" y="4122420"/>
            <a:ext cx="1223496" cy="990600"/>
          </a:xfrm>
          <a:prstGeom prst="ellipse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מהנדס</a:t>
            </a:r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3EFACC7D-B97A-52DD-C982-133FD4F7666F}"/>
              </a:ext>
            </a:extLst>
          </p:cNvPr>
          <p:cNvSpPr/>
          <p:nvPr/>
        </p:nvSpPr>
        <p:spPr>
          <a:xfrm>
            <a:off x="8479306" y="2679700"/>
            <a:ext cx="1422400" cy="1320800"/>
          </a:xfrm>
          <a:prstGeom prst="ellipse">
            <a:avLst/>
          </a:prstGeom>
          <a:solidFill>
            <a:srgbClr val="0070C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חשמלאי</a:t>
            </a:r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AC1551D2-750B-4B9D-A5B8-735A4F7D1D8C}"/>
              </a:ext>
            </a:extLst>
          </p:cNvPr>
          <p:cNvSpPr/>
          <p:nvPr/>
        </p:nvSpPr>
        <p:spPr>
          <a:xfrm>
            <a:off x="4957296" y="1085850"/>
            <a:ext cx="1422400" cy="1320800"/>
          </a:xfrm>
          <a:prstGeom prst="ellipse">
            <a:avLst/>
          </a:prstGeom>
          <a:solidFill>
            <a:srgbClr val="0070C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איש צבע</a:t>
            </a:r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6FFC19BB-FB49-68EE-BAF7-733473E611C0}"/>
              </a:ext>
            </a:extLst>
          </p:cNvPr>
          <p:cNvSpPr/>
          <p:nvPr/>
        </p:nvSpPr>
        <p:spPr>
          <a:xfrm>
            <a:off x="5173196" y="4451350"/>
            <a:ext cx="1422400" cy="1320800"/>
          </a:xfrm>
          <a:prstGeom prst="ellipse">
            <a:avLst/>
          </a:prstGeom>
          <a:solidFill>
            <a:srgbClr val="0070C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איש תקשורת</a:t>
            </a:r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8E9ADA33-ABE0-662B-B727-5DE9574DC4F7}"/>
              </a:ext>
            </a:extLst>
          </p:cNvPr>
          <p:cNvSpPr/>
          <p:nvPr/>
        </p:nvSpPr>
        <p:spPr>
          <a:xfrm>
            <a:off x="1821342" y="2679700"/>
            <a:ext cx="1422400" cy="1320800"/>
          </a:xfrm>
          <a:prstGeom prst="ellipse">
            <a:avLst/>
          </a:prstGeom>
          <a:solidFill>
            <a:srgbClr val="0070C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מעצב פנים</a:t>
            </a:r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1B568504-3DB6-B22F-9E69-6812845FEBF4}"/>
              </a:ext>
            </a:extLst>
          </p:cNvPr>
          <p:cNvSpPr/>
          <p:nvPr/>
        </p:nvSpPr>
        <p:spPr>
          <a:xfrm>
            <a:off x="9190506" y="1745706"/>
            <a:ext cx="1941112" cy="990600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מעצבת פנים</a:t>
            </a:r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EA62A31B-4EA9-851B-C42B-5596B22F304A}"/>
              </a:ext>
            </a:extLst>
          </p:cNvPr>
          <p:cNvSpPr/>
          <p:nvPr/>
        </p:nvSpPr>
        <p:spPr>
          <a:xfrm>
            <a:off x="6378478" y="833120"/>
            <a:ext cx="1941112" cy="990600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נגר</a:t>
            </a:r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33497432-6E27-AECA-D1BF-143EE7018082}"/>
              </a:ext>
            </a:extLst>
          </p:cNvPr>
          <p:cNvSpPr/>
          <p:nvPr/>
        </p:nvSpPr>
        <p:spPr>
          <a:xfrm>
            <a:off x="9236688" y="4121150"/>
            <a:ext cx="1941112" cy="990600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איש אלומיניום</a:t>
            </a:r>
          </a:p>
        </p:txBody>
      </p: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609E9961-4B2D-21C4-3C12-7B04E15DFB93}"/>
              </a:ext>
            </a:extLst>
          </p:cNvPr>
          <p:cNvSpPr/>
          <p:nvPr/>
        </p:nvSpPr>
        <p:spPr>
          <a:xfrm>
            <a:off x="6494944" y="5234940"/>
            <a:ext cx="1941112" cy="990600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אדריכל נוף</a:t>
            </a:r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581B39F9-6F50-DB8F-D7AA-5E6DA8A58FC3}"/>
              </a:ext>
            </a:extLst>
          </p:cNvPr>
          <p:cNvSpPr/>
          <p:nvPr/>
        </p:nvSpPr>
        <p:spPr>
          <a:xfrm>
            <a:off x="3281870" y="5293360"/>
            <a:ext cx="1941112" cy="990600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איש גגות רעפים</a:t>
            </a:r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C7871F7D-8F73-232C-DD6D-4109D84FD344}"/>
              </a:ext>
            </a:extLst>
          </p:cNvPr>
          <p:cNvSpPr/>
          <p:nvPr/>
        </p:nvSpPr>
        <p:spPr>
          <a:xfrm>
            <a:off x="465114" y="4121150"/>
            <a:ext cx="1941112" cy="990600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מתקין מערכות חימום</a:t>
            </a:r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DF291100-F8A0-38A7-3875-0D3FA6C363AD}"/>
              </a:ext>
            </a:extLst>
          </p:cNvPr>
          <p:cNvSpPr/>
          <p:nvPr/>
        </p:nvSpPr>
        <p:spPr>
          <a:xfrm>
            <a:off x="428180" y="1689100"/>
            <a:ext cx="1941112" cy="990600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גנן/אדריכל נוף</a:t>
            </a:r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CBE11BF2-D1EF-BD08-D811-5932F5E83EFC}"/>
              </a:ext>
            </a:extLst>
          </p:cNvPr>
          <p:cNvSpPr/>
          <p:nvPr/>
        </p:nvSpPr>
        <p:spPr>
          <a:xfrm>
            <a:off x="3049894" y="976630"/>
            <a:ext cx="1941112" cy="990600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רצף</a:t>
            </a:r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BE9E90D2-4E36-5C14-6C3F-8068B7AEF043}"/>
              </a:ext>
            </a:extLst>
          </p:cNvPr>
          <p:cNvSpPr/>
          <p:nvPr/>
        </p:nvSpPr>
        <p:spPr>
          <a:xfrm>
            <a:off x="2489200" y="1569720"/>
            <a:ext cx="1223496" cy="990600"/>
          </a:xfrm>
          <a:prstGeom prst="ellipse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מפקח</a:t>
            </a:r>
            <a:endParaRPr lang="he-IL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A8554024-FF5D-38B8-3D33-9C3169AFF39C}"/>
              </a:ext>
            </a:extLst>
          </p:cNvPr>
          <p:cNvGrpSpPr/>
          <p:nvPr/>
        </p:nvGrpSpPr>
        <p:grpSpPr>
          <a:xfrm>
            <a:off x="3820484" y="2560320"/>
            <a:ext cx="3901440" cy="1737360"/>
            <a:chOff x="3820484" y="2560320"/>
            <a:chExt cx="3901440" cy="1737360"/>
          </a:xfrm>
        </p:grpSpPr>
        <p:pic>
          <p:nvPicPr>
            <p:cNvPr id="12" name="תמונה 11" descr="תמונה שמכילה טקסט, עיצוב גרפי, גרפיקה, פזל&#10;&#10;התיאור נוצר באופן אוטומטי">
              <a:extLst>
                <a:ext uri="{FF2B5EF4-FFF2-40B4-BE49-F238E27FC236}">
                  <a16:creationId xmlns:a16="http://schemas.microsoft.com/office/drawing/2014/main" id="{EBE283E5-2B77-3E32-F3AD-D832A26CC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820484" y="2560320"/>
              <a:ext cx="3901440" cy="17373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" name="תיבת טקסט 3">
              <a:extLst>
                <a:ext uri="{FF2B5EF4-FFF2-40B4-BE49-F238E27FC236}">
                  <a16:creationId xmlns:a16="http://schemas.microsoft.com/office/drawing/2014/main" id="{6983E2A1-B3C7-86F7-AAEC-D85E1D817412}"/>
                </a:ext>
              </a:extLst>
            </p:cNvPr>
            <p:cNvSpPr txBox="1"/>
            <p:nvPr/>
          </p:nvSpPr>
          <p:spPr>
            <a:xfrm>
              <a:off x="6595596" y="2680363"/>
              <a:ext cx="100926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לקוח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24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338598-DB6A-753E-5AA2-2083696B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160" y="-192024"/>
            <a:ext cx="5864352" cy="3621024"/>
          </a:xfrm>
        </p:spPr>
        <p:txBody>
          <a:bodyPr/>
          <a:lstStyle/>
          <a:p>
            <a:r>
              <a:rPr lang="en-US" dirty="0"/>
              <a:t>FLOW</a:t>
            </a:r>
            <a:r>
              <a:rPr lang="he-IL" dirty="0"/>
              <a:t> </a:t>
            </a:r>
            <a:r>
              <a:rPr lang="en-GB" dirty="0"/>
              <a:t>diagram</a:t>
            </a:r>
            <a:endParaRPr lang="he-IL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1C393588-AB84-B6B5-A2AA-FD9CF495482B}"/>
              </a:ext>
            </a:extLst>
          </p:cNvPr>
          <p:cNvSpPr txBox="1">
            <a:spLocks/>
          </p:cNvSpPr>
          <p:nvPr/>
        </p:nvSpPr>
        <p:spPr>
          <a:xfrm>
            <a:off x="7749595" y="-2940004"/>
            <a:ext cx="4332677" cy="36210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שלב 1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A456D04-45E1-FAC1-04F3-62FD7B00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99060"/>
            <a:ext cx="1247560" cy="2183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FFB112C8-89BD-C0B6-E347-C71535700B03}"/>
              </a:ext>
            </a:extLst>
          </p:cNvPr>
          <p:cNvSpPr txBox="1"/>
          <p:nvPr/>
        </p:nvSpPr>
        <p:spPr>
          <a:xfrm>
            <a:off x="5191760" y="1305341"/>
            <a:ext cx="2324100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מיקום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תקציב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מועד התחלה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מועד סיום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גודל השטח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כמות קומות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כמות חדרי שינה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כמות חדרי מקלחת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גודל גינה 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כמות חניות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בריכה – כן/לא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מרתף – כן/לא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ממ"ד</a:t>
            </a:r>
          </a:p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A90C48B8-4E1C-BEEF-79B3-5D6D8129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824" y="681020"/>
            <a:ext cx="4111460" cy="6176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042D5955-16E4-251C-C53F-A7D90402BEF5}"/>
              </a:ext>
            </a:extLst>
          </p:cNvPr>
          <p:cNvCxnSpPr/>
          <p:nvPr/>
        </p:nvCxnSpPr>
        <p:spPr>
          <a:xfrm flipH="1">
            <a:off x="7515860" y="1816100"/>
            <a:ext cx="713740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F5828481-4AFB-0F66-2110-58A0FCDB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374" y="681020"/>
            <a:ext cx="4442898" cy="2978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F34DA852-2F78-6577-349D-935876742B90}"/>
              </a:ext>
            </a:extLst>
          </p:cNvPr>
          <p:cNvSpPr txBox="1">
            <a:spLocks/>
          </p:cNvSpPr>
          <p:nvPr/>
        </p:nvSpPr>
        <p:spPr>
          <a:xfrm>
            <a:off x="7749595" y="-2940004"/>
            <a:ext cx="4332677" cy="36210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שלב 2</a:t>
            </a: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A37A9C27-48D5-7DB8-FDD2-32E9883C3332}"/>
              </a:ext>
            </a:extLst>
          </p:cNvPr>
          <p:cNvSpPr txBox="1">
            <a:spLocks/>
          </p:cNvSpPr>
          <p:nvPr/>
        </p:nvSpPr>
        <p:spPr>
          <a:xfrm>
            <a:off x="-26160" y="-192024"/>
            <a:ext cx="5864352" cy="36210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FLOW</a:t>
            </a:r>
            <a:r>
              <a:rPr lang="he-IL" dirty="0"/>
              <a:t> </a:t>
            </a:r>
            <a:r>
              <a:rPr lang="en-GB" dirty="0"/>
              <a:t>diagram</a:t>
            </a:r>
            <a:endParaRPr lang="he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923A7A0-C45F-F457-1316-CC2812B7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99060"/>
            <a:ext cx="1247560" cy="2183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27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62D788-0EC7-4686-DF38-0CF89018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26" y="92597"/>
            <a:ext cx="5864352" cy="3621024"/>
          </a:xfrm>
        </p:spPr>
        <p:txBody>
          <a:bodyPr>
            <a:normAutofit/>
          </a:bodyPr>
          <a:lstStyle/>
          <a:p>
            <a:r>
              <a:rPr lang="he-I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הצגת חלק 2</a:t>
            </a:r>
          </a:p>
        </p:txBody>
      </p:sp>
    </p:spTree>
    <p:extLst>
      <p:ext uri="{BB962C8B-B14F-4D97-AF65-F5344CB8AC3E}">
        <p14:creationId xmlns:p14="http://schemas.microsoft.com/office/powerpoint/2010/main" val="400773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79352890-EABD-636C-FA58-FD393C8CBDA3}"/>
              </a:ext>
            </a:extLst>
          </p:cNvPr>
          <p:cNvSpPr txBox="1">
            <a:spLocks/>
          </p:cNvSpPr>
          <p:nvPr/>
        </p:nvSpPr>
        <p:spPr>
          <a:xfrm>
            <a:off x="1625600" y="533400"/>
            <a:ext cx="8940800" cy="180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מלבן: פינות מעוגלות 13">
            <a:hlinkClick r:id="rId2" action="ppaction://hlinksldjump"/>
            <a:extLst>
              <a:ext uri="{FF2B5EF4-FFF2-40B4-BE49-F238E27FC236}">
                <a16:creationId xmlns:a16="http://schemas.microsoft.com/office/drawing/2014/main" id="{4A5F80A6-B2D0-9F80-EEF5-FA3DD6F92FA1}"/>
              </a:ext>
            </a:extLst>
          </p:cNvPr>
          <p:cNvSpPr/>
          <p:nvPr/>
        </p:nvSpPr>
        <p:spPr>
          <a:xfrm>
            <a:off x="6604000" y="2984500"/>
            <a:ext cx="4292600" cy="1371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</a:p>
        </p:txBody>
      </p:sp>
      <p:sp>
        <p:nvSpPr>
          <p:cNvPr id="15" name="מלבן: פינות מעוגלות 14">
            <a:hlinkClick r:id="rId3" action="ppaction://hlinksldjump"/>
            <a:extLst>
              <a:ext uri="{FF2B5EF4-FFF2-40B4-BE49-F238E27FC236}">
                <a16:creationId xmlns:a16="http://schemas.microsoft.com/office/drawing/2014/main" id="{367CA764-9217-83AB-0991-7FB9F0981AAB}"/>
              </a:ext>
            </a:extLst>
          </p:cNvPr>
          <p:cNvSpPr/>
          <p:nvPr/>
        </p:nvSpPr>
        <p:spPr>
          <a:xfrm>
            <a:off x="1498600" y="2984500"/>
            <a:ext cx="4292600" cy="1371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</a:p>
        </p:txBody>
      </p:sp>
      <p:sp>
        <p:nvSpPr>
          <p:cNvPr id="16" name="כותרת 1">
            <a:extLst>
              <a:ext uri="{FF2B5EF4-FFF2-40B4-BE49-F238E27FC236}">
                <a16:creationId xmlns:a16="http://schemas.microsoft.com/office/drawing/2014/main" id="{7A052176-ABB8-FA39-C5CD-31E6EE58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093978"/>
            <a:ext cx="10861548" cy="8412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1"/>
            <a:r>
              <a:rPr lang="he-IL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  <a:br>
              <a:rPr lang="he-IL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4200AEFF-7EE4-2A5D-5569-E2752B4B0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132484"/>
              </p:ext>
            </p:extLst>
          </p:nvPr>
        </p:nvGraphicFramePr>
        <p:xfrm>
          <a:off x="419100" y="856955"/>
          <a:ext cx="11107674" cy="5951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5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4200AEFF-7EE4-2A5D-5569-E2752B4B0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741291"/>
              </p:ext>
            </p:extLst>
          </p:nvPr>
        </p:nvGraphicFramePr>
        <p:xfrm>
          <a:off x="419100" y="856955"/>
          <a:ext cx="11107674" cy="5951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9" action="ppaction://hlinksldjump"/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56EA4678-5AD4-633C-55FB-CC5AB24BC755}"/>
              </a:ext>
            </a:extLst>
          </p:cNvPr>
          <p:cNvSpPr/>
          <p:nvPr/>
        </p:nvSpPr>
        <p:spPr>
          <a:xfrm>
            <a:off x="3733800" y="2868406"/>
            <a:ext cx="4279900" cy="11811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r" rtl="1">
              <a:lnSpc>
                <a:spcPct val="150000"/>
              </a:lnSpc>
            </a:pPr>
            <a:r>
              <a:rPr lang="he-IL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משתמשים יוכלו ליצור חשבון חדש ולהתחבר באמצעות דוא"ל או חשבון 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Google/Facebook</a:t>
            </a:r>
          </a:p>
        </p:txBody>
      </p:sp>
      <p:sp>
        <p:nvSpPr>
          <p:cNvPr id="10" name="כותרת 1">
            <a:hlinkClick r:id="rId9" action="ppaction://hlinksldjump"/>
            <a:extLst>
              <a:ext uri="{FF2B5EF4-FFF2-40B4-BE49-F238E27FC236}">
                <a16:creationId xmlns:a16="http://schemas.microsoft.com/office/drawing/2014/main" id="{0306DB7A-55C8-CE6E-60C7-C728C4E24280}"/>
              </a:ext>
            </a:extLst>
          </p:cNvPr>
          <p:cNvSpPr txBox="1">
            <a:spLocks/>
          </p:cNvSpPr>
          <p:nvPr/>
        </p:nvSpPr>
        <p:spPr>
          <a:xfrm rot="16200000">
            <a:off x="10204499" y="6187827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40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4200AEFF-7EE4-2A5D-5569-E2752B4B0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06948"/>
              </p:ext>
            </p:extLst>
          </p:nvPr>
        </p:nvGraphicFramePr>
        <p:xfrm>
          <a:off x="419100" y="856955"/>
          <a:ext cx="11107674" cy="5951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9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540B00DD-295D-6052-C748-A5FC1B8BE771}"/>
              </a:ext>
            </a:extLst>
          </p:cNvPr>
          <p:cNvSpPr/>
          <p:nvPr/>
        </p:nvSpPr>
        <p:spPr>
          <a:xfrm>
            <a:off x="3708400" y="2687292"/>
            <a:ext cx="4279900" cy="17289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הגדרת הפרויקט, סימון הדרישות בפרויקט (ריצוף, גינה, תאורה וכו') ,סימון לוחות הזמנים, תקציב מקסימלי לכל דרישה.</a:t>
            </a:r>
            <a:endParaRPr lang="en-US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כותרת 1">
            <a:hlinkClick r:id="rId10" action="ppaction://hlinksldjump"/>
            <a:extLst>
              <a:ext uri="{FF2B5EF4-FFF2-40B4-BE49-F238E27FC236}">
                <a16:creationId xmlns:a16="http://schemas.microsoft.com/office/drawing/2014/main" id="{2C716DEC-46B0-652A-41E8-07E8D5F4422C}"/>
              </a:ext>
            </a:extLst>
          </p:cNvPr>
          <p:cNvSpPr txBox="1">
            <a:spLocks/>
          </p:cNvSpPr>
          <p:nvPr/>
        </p:nvSpPr>
        <p:spPr>
          <a:xfrm rot="16200000">
            <a:off x="10204499" y="6187827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2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4200AEFF-7EE4-2A5D-5569-E2752B4B0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787772"/>
              </p:ext>
            </p:extLst>
          </p:nvPr>
        </p:nvGraphicFramePr>
        <p:xfrm>
          <a:off x="419100" y="856955"/>
          <a:ext cx="11107674" cy="5951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7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A58AF4F4-980C-79A8-2FF4-1CEDB3EE76DB}"/>
              </a:ext>
            </a:extLst>
          </p:cNvPr>
          <p:cNvSpPr/>
          <p:nvPr/>
        </p:nvSpPr>
        <p:spPr>
          <a:xfrm>
            <a:off x="3733800" y="2868407"/>
            <a:ext cx="4279900" cy="12590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משתמשים (אנשי מקצוע) יוכלו לשלוח בקשות להצעות מחיר ללקוחות שונים, והם יקבלו התראה במייל כאשר יש הצעה חדשה.</a:t>
            </a:r>
            <a:endParaRPr lang="en-US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BB81A500-F3F3-0E79-9D60-6E0F01E24521}"/>
              </a:ext>
            </a:extLst>
          </p:cNvPr>
          <p:cNvSpPr txBox="1">
            <a:spLocks/>
          </p:cNvSpPr>
          <p:nvPr/>
        </p:nvSpPr>
        <p:spPr>
          <a:xfrm rot="16200000">
            <a:off x="10204499" y="6187827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7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C8A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33" y="-199625"/>
            <a:ext cx="8297380" cy="1326514"/>
          </a:xfrm>
        </p:spPr>
        <p:txBody>
          <a:bodyPr>
            <a:normAutofit/>
          </a:bodyPr>
          <a:lstStyle/>
          <a:p>
            <a:pPr algn="r"/>
            <a:r>
              <a:rPr lang="he-IL" sz="48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כללי</a:t>
            </a:r>
            <a:endParaRPr lang="en-US" sz="48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60" y="1260684"/>
            <a:ext cx="9276953" cy="516850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רעיון מרכזי</a:t>
            </a:r>
            <a:endParaRPr lang="en-US" sz="2400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הפרויקט</a:t>
            </a:r>
            <a:endParaRPr lang="en-US" sz="2400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יעדים</a:t>
            </a:r>
            <a:endParaRPr lang="en-US" sz="2400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מדדים</a:t>
            </a:r>
            <a:endParaRPr lang="en-US" sz="2400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סקירה ספרותית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סקר מתחרים</a:t>
            </a:r>
            <a:endParaRPr lang="en-US" sz="2400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תיאור ממשקים ואינטראקציה</a:t>
            </a:r>
            <a:endParaRPr lang="en-US" sz="2400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דרישות המערכות – פונקציונליות / לא פונקציונליות</a:t>
            </a:r>
            <a:endParaRPr lang="en-US" sz="2400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סיכונים ואתגרים</a:t>
            </a:r>
            <a:endParaRPr lang="en-US" sz="2400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4200AEFF-7EE4-2A5D-5569-E2752B4B0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8022287"/>
              </p:ext>
            </p:extLst>
          </p:nvPr>
        </p:nvGraphicFramePr>
        <p:xfrm>
          <a:off x="419100" y="856955"/>
          <a:ext cx="11107674" cy="5951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7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5120351E-ADCB-142E-83F7-274D8C4A8B3C}"/>
              </a:ext>
            </a:extLst>
          </p:cNvPr>
          <p:cNvSpPr/>
          <p:nvPr/>
        </p:nvSpPr>
        <p:spPr>
          <a:xfrm>
            <a:off x="3733800" y="2868407"/>
            <a:ext cx="4279900" cy="12590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משתמשים יוכלו לתקשר בזמן אמת עם שירות לקוחות או אנשי מקצוע דרך חלון צ'אט מובנה באתר.</a:t>
            </a:r>
            <a:endParaRPr lang="en-US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EC66A035-C83D-A532-26C0-F06CCC675515}"/>
              </a:ext>
            </a:extLst>
          </p:cNvPr>
          <p:cNvSpPr txBox="1">
            <a:spLocks/>
          </p:cNvSpPr>
          <p:nvPr/>
        </p:nvSpPr>
        <p:spPr>
          <a:xfrm rot="16200000">
            <a:off x="10204499" y="6187827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98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4200AEFF-7EE4-2A5D-5569-E2752B4B0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284520"/>
              </p:ext>
            </p:extLst>
          </p:nvPr>
        </p:nvGraphicFramePr>
        <p:xfrm>
          <a:off x="419100" y="856955"/>
          <a:ext cx="11107674" cy="5951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7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D115A1F2-C2DC-4C88-D6B3-C69FB8EED700}"/>
              </a:ext>
            </a:extLst>
          </p:cNvPr>
          <p:cNvSpPr/>
          <p:nvPr/>
        </p:nvSpPr>
        <p:spPr>
          <a:xfrm>
            <a:off x="3733800" y="2868407"/>
            <a:ext cx="4279900" cy="12590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משתמשים יוכלו לעקוב אחרי התקדמות הפרויקט באמצעות לוח בקרה אישי או התראות.</a:t>
            </a:r>
          </a:p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היסטוריית הזמנות.</a:t>
            </a:r>
          </a:p>
        </p:txBody>
      </p:sp>
      <p:sp>
        <p:nvSpPr>
          <p:cNvPr id="10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BFAB6E6E-40BD-E156-F051-A75B6CBA7ED2}"/>
              </a:ext>
            </a:extLst>
          </p:cNvPr>
          <p:cNvSpPr txBox="1">
            <a:spLocks/>
          </p:cNvSpPr>
          <p:nvPr/>
        </p:nvSpPr>
        <p:spPr>
          <a:xfrm rot="16200000">
            <a:off x="10204499" y="6187827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39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4200AEFF-7EE4-2A5D-5569-E2752B4B0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360737"/>
              </p:ext>
            </p:extLst>
          </p:nvPr>
        </p:nvGraphicFramePr>
        <p:xfrm>
          <a:off x="419100" y="856955"/>
          <a:ext cx="11107674" cy="5951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7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44488C94-2A7E-FC59-6E77-4AD58FB5B5C5}"/>
              </a:ext>
            </a:extLst>
          </p:cNvPr>
          <p:cNvSpPr/>
          <p:nvPr/>
        </p:nvSpPr>
        <p:spPr>
          <a:xfrm>
            <a:off x="3733800" y="2868407"/>
            <a:ext cx="4279900" cy="12590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משתמשי קצה (לקוחות) שסיימו תהליך מול איש מקצוע יוכלו לסמן דירוג על שביעות רצונם מהתהליך.</a:t>
            </a:r>
          </a:p>
        </p:txBody>
      </p:sp>
      <p:sp>
        <p:nvSpPr>
          <p:cNvPr id="10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5D4E0D0C-67A8-D89D-47A3-403FE43F0CE4}"/>
              </a:ext>
            </a:extLst>
          </p:cNvPr>
          <p:cNvSpPr txBox="1">
            <a:spLocks/>
          </p:cNvSpPr>
          <p:nvPr/>
        </p:nvSpPr>
        <p:spPr>
          <a:xfrm rot="16200000">
            <a:off x="10204499" y="6187827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14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069001A8-1044-2A4D-3592-2F7A06EE6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10562"/>
              </p:ext>
            </p:extLst>
          </p:nvPr>
        </p:nvGraphicFramePr>
        <p:xfrm>
          <a:off x="-203200" y="1050462"/>
          <a:ext cx="12852400" cy="575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08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069001A8-1044-2A4D-3592-2F7A06EE6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825196"/>
              </p:ext>
            </p:extLst>
          </p:nvPr>
        </p:nvGraphicFramePr>
        <p:xfrm>
          <a:off x="-203200" y="1050462"/>
          <a:ext cx="12852400" cy="575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9CF1CD5D-67A9-D65D-052F-7EF214AFF2A2}"/>
              </a:ext>
            </a:extLst>
          </p:cNvPr>
          <p:cNvSpPr/>
          <p:nvPr/>
        </p:nvSpPr>
        <p:spPr>
          <a:xfrm>
            <a:off x="4083050" y="2042907"/>
            <a:ext cx="4279900" cy="125909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האתר יצטרך להיות יציב, עם זמני תגובה מהירים וללא תקלות תכנותיות.</a:t>
            </a:r>
          </a:p>
        </p:txBody>
      </p:sp>
      <p:sp>
        <p:nvSpPr>
          <p:cNvPr id="10" name="כותרת 1">
            <a:hlinkClick r:id="rId9" action="ppaction://hlinksldjump"/>
            <a:extLst>
              <a:ext uri="{FF2B5EF4-FFF2-40B4-BE49-F238E27FC236}">
                <a16:creationId xmlns:a16="http://schemas.microsoft.com/office/drawing/2014/main" id="{A1B56649-0309-5DA3-684F-3CC9FFCE1F9D}"/>
              </a:ext>
            </a:extLst>
          </p:cNvPr>
          <p:cNvSpPr txBox="1">
            <a:spLocks/>
          </p:cNvSpPr>
          <p:nvPr/>
        </p:nvSpPr>
        <p:spPr>
          <a:xfrm rot="16200000">
            <a:off x="11187320" y="5746693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20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069001A8-1044-2A4D-3592-2F7A06EE6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258535"/>
              </p:ext>
            </p:extLst>
          </p:nvPr>
        </p:nvGraphicFramePr>
        <p:xfrm>
          <a:off x="-203200" y="1050462"/>
          <a:ext cx="12852400" cy="575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9CF1CD5D-67A9-D65D-052F-7EF214AFF2A2}"/>
              </a:ext>
            </a:extLst>
          </p:cNvPr>
          <p:cNvSpPr/>
          <p:nvPr/>
        </p:nvSpPr>
        <p:spPr>
          <a:xfrm>
            <a:off x="4083050" y="2042907"/>
            <a:ext cx="4279900" cy="125909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האתר יממש מנגנוני אבטחה מתקדמים כגון </a:t>
            </a:r>
            <a:r>
              <a:rPr lang="en-US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SSL </a:t>
            </a: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להצפנת תעבורה ומנגנוני אימות חזקים.</a:t>
            </a:r>
          </a:p>
        </p:txBody>
      </p:sp>
      <p:sp>
        <p:nvSpPr>
          <p:cNvPr id="7" name="כותרת 1">
            <a:hlinkClick r:id="rId9" action="ppaction://hlinksldjump"/>
            <a:extLst>
              <a:ext uri="{FF2B5EF4-FFF2-40B4-BE49-F238E27FC236}">
                <a16:creationId xmlns:a16="http://schemas.microsoft.com/office/drawing/2014/main" id="{B2D37CA6-C5B2-C846-CEC6-F4B487B6EA89}"/>
              </a:ext>
            </a:extLst>
          </p:cNvPr>
          <p:cNvSpPr txBox="1">
            <a:spLocks/>
          </p:cNvSpPr>
          <p:nvPr/>
        </p:nvSpPr>
        <p:spPr>
          <a:xfrm rot="16200000">
            <a:off x="11187320" y="5746693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31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069001A8-1044-2A4D-3592-2F7A06EE6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130309"/>
              </p:ext>
            </p:extLst>
          </p:nvPr>
        </p:nvGraphicFramePr>
        <p:xfrm>
          <a:off x="-203200" y="1050462"/>
          <a:ext cx="12852400" cy="575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9CF1CD5D-67A9-D65D-052F-7EF214AFF2A2}"/>
              </a:ext>
            </a:extLst>
          </p:cNvPr>
          <p:cNvSpPr/>
          <p:nvPr/>
        </p:nvSpPr>
        <p:spPr>
          <a:xfrm>
            <a:off x="4083050" y="2042907"/>
            <a:ext cx="4279900" cy="125909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האתר יתוכנן להיות נגיש לכלל המשתמשים, כולל אנשים עם מוגבלויות וכלל קבוצות המשתמשים.</a:t>
            </a:r>
          </a:p>
        </p:txBody>
      </p:sp>
      <p:sp>
        <p:nvSpPr>
          <p:cNvPr id="7" name="כותרת 1">
            <a:hlinkClick r:id="rId9" action="ppaction://hlinksldjump"/>
            <a:extLst>
              <a:ext uri="{FF2B5EF4-FFF2-40B4-BE49-F238E27FC236}">
                <a16:creationId xmlns:a16="http://schemas.microsoft.com/office/drawing/2014/main" id="{AF073ED9-066E-65DA-479B-A81DAC0701BF}"/>
              </a:ext>
            </a:extLst>
          </p:cNvPr>
          <p:cNvSpPr txBox="1">
            <a:spLocks/>
          </p:cNvSpPr>
          <p:nvPr/>
        </p:nvSpPr>
        <p:spPr>
          <a:xfrm rot="16200000">
            <a:off x="11187320" y="5746693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4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069001A8-1044-2A4D-3592-2F7A06EE6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202075"/>
              </p:ext>
            </p:extLst>
          </p:nvPr>
        </p:nvGraphicFramePr>
        <p:xfrm>
          <a:off x="-203200" y="1050462"/>
          <a:ext cx="12852400" cy="575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8DCD55-C4DC-8B6E-A99B-74278F13645D}"/>
              </a:ext>
            </a:extLst>
          </p:cNvPr>
          <p:cNvSpPr/>
          <p:nvPr/>
        </p:nvSpPr>
        <p:spPr>
          <a:xfrm>
            <a:off x="9232900" y="5118100"/>
            <a:ext cx="2959100" cy="1739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hlinkClick r:id="rId8" action="ppaction://hlinksldjump"/>
            <a:extLst>
              <a:ext uri="{FF2B5EF4-FFF2-40B4-BE49-F238E27FC236}">
                <a16:creationId xmlns:a16="http://schemas.microsoft.com/office/drawing/2014/main" id="{CE3F35AE-2899-BDE7-F767-2E7E1966A11D}"/>
              </a:ext>
            </a:extLst>
          </p:cNvPr>
          <p:cNvSpPr txBox="1">
            <a:spLocks/>
          </p:cNvSpPr>
          <p:nvPr/>
        </p:nvSpPr>
        <p:spPr>
          <a:xfrm rot="19726906">
            <a:off x="9184307" y="5275237"/>
            <a:ext cx="1577479" cy="803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מערכת </a:t>
            </a:r>
          </a:p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7CA9803F-DC0E-49BC-B44A-F5C0D91E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6" y="15707"/>
            <a:ext cx="10861548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he-IL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9CF1CD5D-67A9-D65D-052F-7EF214AFF2A2}"/>
              </a:ext>
            </a:extLst>
          </p:cNvPr>
          <p:cNvSpPr/>
          <p:nvPr/>
        </p:nvSpPr>
        <p:spPr>
          <a:xfrm>
            <a:off x="4083050" y="2042907"/>
            <a:ext cx="4279900" cy="125909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he-IL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האתר יספק שירות לקוחות איכותי ותמיכה טכנית מקיפה למשתמשי האתר.</a:t>
            </a:r>
          </a:p>
        </p:txBody>
      </p:sp>
      <p:sp>
        <p:nvSpPr>
          <p:cNvPr id="7" name="כותרת 1">
            <a:hlinkClick r:id="rId9" action="ppaction://hlinksldjump"/>
            <a:extLst>
              <a:ext uri="{FF2B5EF4-FFF2-40B4-BE49-F238E27FC236}">
                <a16:creationId xmlns:a16="http://schemas.microsoft.com/office/drawing/2014/main" id="{9328CA17-8113-4C1E-821D-EAF5BBE3F03F}"/>
              </a:ext>
            </a:extLst>
          </p:cNvPr>
          <p:cNvSpPr txBox="1">
            <a:spLocks/>
          </p:cNvSpPr>
          <p:nvPr/>
        </p:nvSpPr>
        <p:spPr>
          <a:xfrm rot="16200000">
            <a:off x="11187320" y="5746693"/>
            <a:ext cx="1104911" cy="482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543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A0C160B-0635-A17B-9A5C-9CAB3BA9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CE3F4A2-0204-FB06-89F2-12DE20BB2DD1}"/>
              </a:ext>
            </a:extLst>
          </p:cNvPr>
          <p:cNvSpPr txBox="1"/>
          <p:nvPr/>
        </p:nvSpPr>
        <p:spPr>
          <a:xfrm>
            <a:off x="201385" y="131666"/>
            <a:ext cx="7728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r>
              <a:rPr lang="he-IL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he-IL" sz="2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Technological</a:t>
            </a:r>
            <a:r>
              <a:rPr lang="he-IL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2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Alternatives</a:t>
            </a:r>
            <a:r>
              <a:rPr lang="he-IL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5A35C48-06E0-11DA-BDB6-54E679E9C8D1}"/>
              </a:ext>
            </a:extLst>
          </p:cNvPr>
          <p:cNvSpPr txBox="1"/>
          <p:nvPr/>
        </p:nvSpPr>
        <p:spPr>
          <a:xfrm>
            <a:off x="-2002971" y="6745008"/>
            <a:ext cx="1042851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Beckend</a:t>
            </a:r>
            <a:r>
              <a:rPr lang="he-IL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בחרנו בספריית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Django </a:t>
            </a:r>
            <a:r>
              <a:rPr lang="he-IL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 מכיוון שאפשר לפתח באמצעותה את המוצר במהירות ויש מבחר עשיר של רכיבים מוכנים.</a:t>
            </a:r>
          </a:p>
          <a:p>
            <a:pPr algn="r" rtl="1"/>
            <a:endParaRPr lang="he-IL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</a:t>
            </a:r>
            <a:r>
              <a:rPr lang="he-IL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בחרנו ב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 </a:t>
            </a:r>
            <a:r>
              <a:rPr lang="he-IL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מכיוון שהיא נוחה לשימוש, פשוטה וקלה לבדיקה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79FF70-6F48-10FE-2E1C-648CD4E9F150}"/>
              </a:ext>
            </a:extLst>
          </p:cNvPr>
          <p:cNvSpPr txBox="1"/>
          <p:nvPr/>
        </p:nvSpPr>
        <p:spPr>
          <a:xfrm>
            <a:off x="410144" y="6370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Beckend</a:t>
            </a:r>
            <a:endParaRPr lang="he-IL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1" name="טבלה 10">
            <a:extLst>
              <a:ext uri="{FF2B5EF4-FFF2-40B4-BE49-F238E27FC236}">
                <a16:creationId xmlns:a16="http://schemas.microsoft.com/office/drawing/2014/main" id="{B50C9FFC-828D-386D-7B9F-130338D79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971372"/>
              </p:ext>
            </p:extLst>
          </p:nvPr>
        </p:nvGraphicFramePr>
        <p:xfrm>
          <a:off x="496207" y="1293565"/>
          <a:ext cx="11199585" cy="368455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393377">
                  <a:extLst>
                    <a:ext uri="{9D8B030D-6E8A-4147-A177-3AD203B41FA5}">
                      <a16:colId xmlns:a16="http://schemas.microsoft.com/office/drawing/2014/main" val="3144505831"/>
                    </a:ext>
                  </a:extLst>
                </a:gridCol>
                <a:gridCol w="4223384">
                  <a:extLst>
                    <a:ext uri="{9D8B030D-6E8A-4147-A177-3AD203B41FA5}">
                      <a16:colId xmlns:a16="http://schemas.microsoft.com/office/drawing/2014/main" val="1845127455"/>
                    </a:ext>
                  </a:extLst>
                </a:gridCol>
                <a:gridCol w="4582824">
                  <a:extLst>
                    <a:ext uri="{9D8B030D-6E8A-4147-A177-3AD203B41FA5}">
                      <a16:colId xmlns:a16="http://schemas.microsoft.com/office/drawing/2014/main" val="845050925"/>
                    </a:ext>
                  </a:extLst>
                </a:gridCol>
              </a:tblGrid>
              <a:tr h="382269"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שפת תכנות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יתרונות 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חסרונות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95802"/>
                  </a:ext>
                </a:extLst>
              </a:tr>
              <a:tr h="1030015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i="0" dirty="0">
                          <a:solidFill>
                            <a:srgbClr val="0D0D0D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JavaScript  (Node.js)</a:t>
                      </a:r>
                      <a:endParaRPr lang="he-IL" sz="16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ניתן להשתמש בו בצד הלקוח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(Frontend) </a:t>
                      </a:r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וגם בצד השרת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(Backend, </a:t>
                      </a:r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באמצעות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Node.js </a:t>
                      </a:r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  <a:p>
                      <a:pPr algn="r" rtl="1"/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יש לו קהילה גדולה ומגוונת, וזו השפה המובילה לפיתוח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Frontend </a:t>
                      </a:r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he-IL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b="0" i="0" dirty="0">
                          <a:solidFill>
                            <a:srgbClr val="0D0D0D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מאתגר לפעמים לנהל פרויקטים גדולים בגלל הגמישות הגדולה.</a:t>
                      </a:r>
                      <a:endParaRPr lang="he-IL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r" rtl="1"/>
                      <a:endParaRPr lang="he-IL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094212"/>
                  </a:ext>
                </a:extLst>
              </a:tr>
              <a:tr h="71494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Python (Django)</a:t>
                      </a:r>
                    </a:p>
                    <a:p>
                      <a:pPr algn="ctr" rtl="1"/>
                      <a:endParaRPr lang="he-IL" sz="16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פשוט ללמידה ולהבנה, יכולת לפתח מהר פרויקטים, ויכולות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Backend </a:t>
                      </a:r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חזקות.</a:t>
                      </a:r>
                      <a:endParaRPr lang="he-IL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r" defTabSz="914400" rtl="1" eaLnBrk="1" latinLnBrk="0" hangingPunct="1"/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פחות פופולרי לפיתוח, פחות יעילה עבור פרויקטים מסוימים שדורשים רמת ביצועים וסיבוכיות טובה 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1526"/>
                  </a:ext>
                </a:extLst>
              </a:tr>
              <a:tr h="649857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Java </a:t>
                      </a:r>
                    </a:p>
                    <a:p>
                      <a:pPr algn="ctr" rtl="1"/>
                      <a:endParaRPr lang="he-IL" sz="16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r" defTabSz="914400" rtl="1" eaLnBrk="1" latinLnBrk="0" hangingPunct="1"/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יציבות, יכולת להתמודד עם פרויקטים גדולים, מתאים לפיתוח מערכות גדולות.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r" defTabSz="914400" rtl="1" eaLnBrk="1" latinLnBrk="0" hangingPunct="1"/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קוד מסורבל יחסית, לא פשוט ללמידה בזמנים קצרים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359457"/>
                  </a:ext>
                </a:extLst>
              </a:tr>
              <a:tr h="907466">
                <a:tc>
                  <a:txBody>
                    <a:bodyPr/>
                    <a:lstStyle/>
                    <a:p>
                      <a:pPr lvl="0"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 (.NET)</a:t>
                      </a:r>
                    </a:p>
                    <a:p>
                      <a:pPr algn="ctr" rtl="1"/>
                      <a:endParaRPr lang="he-IL" sz="16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יציבות, טוב לפיתוח פרויקטים באמצעות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Visual Studio </a:t>
                      </a:r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r" defTabSz="914400" rtl="1" eaLnBrk="1" latinLnBrk="0" hangingPunct="1"/>
                      <a:r>
                        <a:rPr lang="he-IL" sz="140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יחסית פחות נפוץ בעולם הלינוקס.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722911"/>
                  </a:ext>
                </a:extLst>
              </a:tr>
            </a:tbl>
          </a:graphicData>
        </a:graphic>
      </p:graphicFrame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27175526-D72F-2A9C-54A0-9CF284A2B7BD}"/>
              </a:ext>
            </a:extLst>
          </p:cNvPr>
          <p:cNvSpPr txBox="1"/>
          <p:nvPr/>
        </p:nvSpPr>
        <p:spPr>
          <a:xfrm>
            <a:off x="-91171" y="5432128"/>
            <a:ext cx="709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(Django)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7EAB14B-71D6-C917-253C-036366A7C479}"/>
              </a:ext>
            </a:extLst>
          </p:cNvPr>
          <p:cNvSpPr txBox="1"/>
          <p:nvPr/>
        </p:nvSpPr>
        <p:spPr>
          <a:xfrm>
            <a:off x="7303169" y="5432128"/>
            <a:ext cx="709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השפה שנבחרה: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28663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5D6EF-0855-C5E1-A447-236DDD163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205E10C-09E6-76BA-750E-F1648291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C2B34BD-6ACD-3ADC-591D-D1A21FE71A9B}"/>
              </a:ext>
            </a:extLst>
          </p:cNvPr>
          <p:cNvSpPr txBox="1"/>
          <p:nvPr/>
        </p:nvSpPr>
        <p:spPr>
          <a:xfrm>
            <a:off x="201385" y="131666"/>
            <a:ext cx="7728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r>
              <a:rPr lang="he-IL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he-IL" sz="2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Technological</a:t>
            </a:r>
            <a:r>
              <a:rPr lang="he-IL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2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Alternatives</a:t>
            </a:r>
            <a:r>
              <a:rPr lang="he-IL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54FAA1C-A318-A230-CCB5-8CF0116D625B}"/>
              </a:ext>
            </a:extLst>
          </p:cNvPr>
          <p:cNvSpPr txBox="1"/>
          <p:nvPr/>
        </p:nvSpPr>
        <p:spPr>
          <a:xfrm>
            <a:off x="410144" y="6370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Fronted</a:t>
            </a:r>
            <a:endParaRPr lang="he-IL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1" name="טבלה 10">
            <a:extLst>
              <a:ext uri="{FF2B5EF4-FFF2-40B4-BE49-F238E27FC236}">
                <a16:creationId xmlns:a16="http://schemas.microsoft.com/office/drawing/2014/main" id="{741DCEB9-683B-4029-FBE2-545055D36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883895"/>
              </p:ext>
            </p:extLst>
          </p:nvPr>
        </p:nvGraphicFramePr>
        <p:xfrm>
          <a:off x="496207" y="1293564"/>
          <a:ext cx="11199585" cy="44462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393377">
                  <a:extLst>
                    <a:ext uri="{9D8B030D-6E8A-4147-A177-3AD203B41FA5}">
                      <a16:colId xmlns:a16="http://schemas.microsoft.com/office/drawing/2014/main" val="3144505831"/>
                    </a:ext>
                  </a:extLst>
                </a:gridCol>
                <a:gridCol w="4229901">
                  <a:extLst>
                    <a:ext uri="{9D8B030D-6E8A-4147-A177-3AD203B41FA5}">
                      <a16:colId xmlns:a16="http://schemas.microsoft.com/office/drawing/2014/main" val="1845127455"/>
                    </a:ext>
                  </a:extLst>
                </a:gridCol>
                <a:gridCol w="4576307">
                  <a:extLst>
                    <a:ext uri="{9D8B030D-6E8A-4147-A177-3AD203B41FA5}">
                      <a16:colId xmlns:a16="http://schemas.microsoft.com/office/drawing/2014/main" val="845050925"/>
                    </a:ext>
                  </a:extLst>
                </a:gridCol>
              </a:tblGrid>
              <a:tr h="423558"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שפת תכנות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יתרונות 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חסרונות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95802"/>
                  </a:ext>
                </a:extLst>
              </a:tr>
              <a:tr h="1317114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JavaScript</a:t>
                      </a:r>
                    </a:p>
                    <a:p>
                      <a:pPr algn="ctr" rtl="1"/>
                      <a:endParaRPr lang="en-US" sz="1600" b="1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 rtl="1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</a:t>
                      </a:r>
                      <a:endParaRPr lang="he-IL" sz="16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השפה הבסיסית של פיתוח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Frontend</a:t>
                      </a:r>
                      <a: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algn="r" defTabSz="914400" rtl="1" eaLnBrk="1" latinLnBrk="0" hangingPunct="1"/>
                      <a: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נתמך בכל הדפדפנים ומאפשר יציבות רבה.</a:t>
                      </a:r>
                    </a:p>
                    <a:p>
                      <a:pPr marL="0" algn="r" defTabSz="914400" rtl="1" eaLnBrk="1" latinLnBrk="0" hangingPunct="1"/>
                      <a: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ספריות פופולריות:</a:t>
                      </a:r>
                      <a:b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React, Angular, Vue.js</a:t>
                      </a:r>
                    </a:p>
                    <a:p>
                      <a:pPr marL="0" algn="r" defTabSz="914400" rtl="1" eaLnBrk="1" latinLnBrk="0" hangingPunct="1"/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algn="r" defTabSz="914400" rtl="1" eaLnBrk="1" latinLnBrk="0" hangingPunct="1"/>
                      <a: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ספריית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</a:t>
                      </a:r>
                      <a: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</a:t>
                      </a:r>
                    </a:p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מאוד פופולרית, נוחה לשימוש, קלה לתפעול ולבדיקות.</a:t>
                      </a:r>
                    </a:p>
                    <a:p>
                      <a:pPr marL="0" algn="r" defTabSz="914400" rtl="1" eaLnBrk="1" latinLnBrk="0" hangingPunct="1"/>
                      <a:endParaRPr lang="he-IL" sz="14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4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r>
                        <a:rPr lang="he-IL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בפרויקטים גדולים, יכול להתפרק קוד לרמות של קוד לא נקי או שקשה לתחזק.</a:t>
                      </a:r>
                    </a:p>
                    <a:p>
                      <a:pPr algn="r" rtl="1"/>
                      <a:endParaRPr lang="he-IL" sz="1400" b="0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r" rtl="1"/>
                      <a:r>
                        <a:rPr lang="he-IL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מכיוון ש-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  </a:t>
                      </a:r>
                      <a:r>
                        <a:rPr lang="he-IL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מספקת הרבה חופש </a:t>
                      </a:r>
                      <a:r>
                        <a:rPr lang="he-IL" sz="14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בקודינג</a:t>
                      </a:r>
                      <a:r>
                        <a:rPr lang="he-IL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ייתכן שתקבל פחות תמיכה מהספק או מהקהילה כשתתקל בבעיות</a:t>
                      </a:r>
                      <a:endParaRPr lang="he-IL" sz="14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094212"/>
                  </a:ext>
                </a:extLst>
              </a:tr>
              <a:tr h="1005481">
                <a:tc>
                  <a:txBody>
                    <a:bodyPr/>
                    <a:lstStyle/>
                    <a:p>
                      <a:pPr algn="ctr" rtl="0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HTML</a:t>
                      </a:r>
                      <a:r>
                        <a:rPr lang="he-IL" sz="16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CSS</a:t>
                      </a:r>
                      <a:endParaRPr lang="he-IL" sz="16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קל ללמוד ולהבין, אוניברסליות בכל הדפדפנים, אפשר לשלב תכנים שונים כמו טקסט, תמונות, וקישורים בצורה יעילה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he-IL" sz="14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מתמקדת בתיאור של תוכן באופן סטטי ואינה מספקת יכולות דינמיות כמו תגובה לאירועים או שמירת מצב</a:t>
                      </a:r>
                      <a:endParaRPr lang="he-IL" sz="14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lvl="1" algn="r" defTabSz="914400" rtl="1" eaLnBrk="1" latinLnBrk="0" hangingPunct="1"/>
                      <a:r>
                        <a:rPr lang="he-IL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למידה דורשת זמן, ו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CSS</a:t>
                      </a:r>
                      <a:r>
                        <a:rPr lang="he-IL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יש קושי בהתמודדות עם דפדפנים שונים.</a:t>
                      </a:r>
                      <a:endParaRPr lang="he-IL" sz="14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729902"/>
                  </a:ext>
                </a:extLst>
              </a:tr>
              <a:tr h="1005481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Angular</a:t>
                      </a:r>
                      <a:endParaRPr lang="he-IL" sz="16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מתאימה לפרויקטים גדולים, בעלת פונקציונליות רבה.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r" defTabSz="914400" rtl="1" eaLnBrk="1" latinLnBrk="0" hangingPunct="1"/>
                      <a:r>
                        <a:rPr lang="he-IL" sz="14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מורכבת לשימוש, זמן למידה ארוך.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995769"/>
                  </a:ext>
                </a:extLst>
              </a:tr>
            </a:tbl>
          </a:graphicData>
        </a:graphic>
      </p:graphicFrame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B6B0BB2-23B2-1661-12F0-464B1B123D0A}"/>
              </a:ext>
            </a:extLst>
          </p:cNvPr>
          <p:cNvSpPr txBox="1"/>
          <p:nvPr/>
        </p:nvSpPr>
        <p:spPr>
          <a:xfrm>
            <a:off x="6889283" y="6041093"/>
            <a:ext cx="709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השפה שנבחרה:</a:t>
            </a:r>
            <a:endParaRPr lang="he-IL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79D8296-A7D5-B4EC-8650-DF6EEC6CC484}"/>
              </a:ext>
            </a:extLst>
          </p:cNvPr>
          <p:cNvSpPr txBox="1"/>
          <p:nvPr/>
        </p:nvSpPr>
        <p:spPr>
          <a:xfrm>
            <a:off x="5548966" y="6036250"/>
            <a:ext cx="6992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49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38D0D28-7264-996A-1B19-5687C395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29" y="-417377"/>
            <a:ext cx="8297380" cy="1326514"/>
          </a:xfrm>
        </p:spPr>
        <p:txBody>
          <a:bodyPr>
            <a:normAutofit/>
          </a:bodyPr>
          <a:lstStyle/>
          <a:p>
            <a:pPr algn="r"/>
            <a:r>
              <a:rPr lang="he-IL" sz="48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רעיון מרכזי</a:t>
            </a:r>
            <a:endParaRPr lang="en-US" sz="48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B9EA5CF-0FB3-BF7C-F3FF-E82F8F4B6BBB}"/>
              </a:ext>
            </a:extLst>
          </p:cNvPr>
          <p:cNvSpPr txBox="1"/>
          <p:nvPr/>
        </p:nvSpPr>
        <p:spPr>
          <a:xfrm>
            <a:off x="5039109" y="997318"/>
            <a:ext cx="67056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he-IL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הקמת זירת נדל"ן אינטרנטית ואינטראקטיבית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מלבן 36">
            <a:hlinkClick r:id="rId3" action="ppaction://hlinksldjump"/>
            <a:extLst>
              <a:ext uri="{FF2B5EF4-FFF2-40B4-BE49-F238E27FC236}">
                <a16:creationId xmlns:a16="http://schemas.microsoft.com/office/drawing/2014/main" id="{CC7E4850-8AAF-E1B1-DEB9-75862D2B8DBC}"/>
              </a:ext>
            </a:extLst>
          </p:cNvPr>
          <p:cNvSpPr/>
          <p:nvPr/>
        </p:nvSpPr>
        <p:spPr>
          <a:xfrm>
            <a:off x="6847837" y="2952802"/>
            <a:ext cx="1649058" cy="1250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הקמת פרויקט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9AB0B9F-6D99-D1E0-0C5B-91BB105AE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2" y="-417004"/>
            <a:ext cx="10405174" cy="1326514"/>
          </a:xfrm>
        </p:spPr>
        <p:txBody>
          <a:bodyPr/>
          <a:lstStyle/>
          <a:p>
            <a:r>
              <a:rPr lang="en-US" dirty="0"/>
              <a:t>High Level design</a:t>
            </a:r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775152A-82E8-1822-4F45-7396CEAC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096668CE-E2FB-AD6D-5789-95ACE8731930}"/>
              </a:ext>
            </a:extLst>
          </p:cNvPr>
          <p:cNvGrpSpPr/>
          <p:nvPr/>
        </p:nvGrpSpPr>
        <p:grpSpPr>
          <a:xfrm>
            <a:off x="9142432" y="618091"/>
            <a:ext cx="2667000" cy="1648968"/>
            <a:chOff x="7912346" y="574548"/>
            <a:chExt cx="2667000" cy="1648968"/>
          </a:xfrm>
        </p:grpSpPr>
        <p:sp>
          <p:nvSpPr>
            <p:cNvPr id="6" name="מלבן 5">
              <a:extLst>
                <a:ext uri="{FF2B5EF4-FFF2-40B4-BE49-F238E27FC236}">
                  <a16:creationId xmlns:a16="http://schemas.microsoft.com/office/drawing/2014/main" id="{581E91C5-818A-8D2F-0527-AA6C1A524A14}"/>
                </a:ext>
              </a:extLst>
            </p:cNvPr>
            <p:cNvSpPr/>
            <p:nvPr/>
          </p:nvSpPr>
          <p:spPr>
            <a:xfrm>
              <a:off x="7912346" y="574548"/>
              <a:ext cx="2667000" cy="164896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מסך כניסה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LOGIN</a:t>
              </a:r>
              <a:endPara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endPara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מלבן: פינות מעוגלות 7">
              <a:extLst>
                <a:ext uri="{FF2B5EF4-FFF2-40B4-BE49-F238E27FC236}">
                  <a16:creationId xmlns:a16="http://schemas.microsoft.com/office/drawing/2014/main" id="{2DA812C3-1380-B388-C789-2378366F173A}"/>
                </a:ext>
              </a:extLst>
            </p:cNvPr>
            <p:cNvSpPr/>
            <p:nvPr/>
          </p:nvSpPr>
          <p:spPr>
            <a:xfrm>
              <a:off x="9286275" y="1736582"/>
              <a:ext cx="1252642" cy="348342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לקוח</a:t>
              </a:r>
            </a:p>
          </p:txBody>
        </p:sp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C6E0ACAF-0958-EC1F-CD80-19E350A7E05B}"/>
                </a:ext>
              </a:extLst>
            </p:cNvPr>
            <p:cNvSpPr/>
            <p:nvPr/>
          </p:nvSpPr>
          <p:spPr>
            <a:xfrm>
              <a:off x="7993204" y="1736582"/>
              <a:ext cx="1252642" cy="348342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איש מקצוע</a:t>
              </a:r>
            </a:p>
          </p:txBody>
        </p:sp>
      </p:grpSp>
      <p:sp>
        <p:nvSpPr>
          <p:cNvPr id="12" name="מלבן 11">
            <a:extLst>
              <a:ext uri="{FF2B5EF4-FFF2-40B4-BE49-F238E27FC236}">
                <a16:creationId xmlns:a16="http://schemas.microsoft.com/office/drawing/2014/main" id="{FAFE60CA-F4D9-8538-9DD0-D95076703B2F}"/>
              </a:ext>
            </a:extLst>
          </p:cNvPr>
          <p:cNvSpPr/>
          <p:nvPr/>
        </p:nvSpPr>
        <p:spPr>
          <a:xfrm>
            <a:off x="9182861" y="2966677"/>
            <a:ext cx="2667000" cy="1250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הרשמת קבלן והגדרת תכונות</a:t>
            </a:r>
          </a:p>
        </p:txBody>
      </p:sp>
      <p:sp>
        <p:nvSpPr>
          <p:cNvPr id="23" name="חץ: ימינה 22">
            <a:extLst>
              <a:ext uri="{FF2B5EF4-FFF2-40B4-BE49-F238E27FC236}">
                <a16:creationId xmlns:a16="http://schemas.microsoft.com/office/drawing/2014/main" id="{3570C666-E6C3-41A7-F172-5A1FAF0C31B7}"/>
              </a:ext>
            </a:extLst>
          </p:cNvPr>
          <p:cNvSpPr/>
          <p:nvPr/>
        </p:nvSpPr>
        <p:spPr>
          <a:xfrm rot="5400000">
            <a:off x="9349738" y="2339859"/>
            <a:ext cx="999746" cy="5958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50" b="1" dirty="0"/>
              <a:t>כניסה ראשונה</a:t>
            </a:r>
          </a:p>
        </p:txBody>
      </p:sp>
      <p:sp>
        <p:nvSpPr>
          <p:cNvPr id="38" name="מלבן 37">
            <a:hlinkClick r:id="rId4" action="ppaction://hlinksldjump"/>
            <a:extLst>
              <a:ext uri="{FF2B5EF4-FFF2-40B4-BE49-F238E27FC236}">
                <a16:creationId xmlns:a16="http://schemas.microsoft.com/office/drawing/2014/main" id="{CD7CBFC8-4C4B-072E-80B5-C9EE97C97556}"/>
              </a:ext>
            </a:extLst>
          </p:cNvPr>
          <p:cNvSpPr/>
          <p:nvPr/>
        </p:nvSpPr>
        <p:spPr>
          <a:xfrm>
            <a:off x="4982932" y="2952801"/>
            <a:ext cx="1649058" cy="1250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הצגת סטאטוס פרויקט</a:t>
            </a:r>
          </a:p>
        </p:txBody>
      </p:sp>
      <p:sp>
        <p:nvSpPr>
          <p:cNvPr id="39" name="מלבן 38">
            <a:hlinkClick r:id="rId5" action="ppaction://hlinksldjump"/>
            <a:extLst>
              <a:ext uri="{FF2B5EF4-FFF2-40B4-BE49-F238E27FC236}">
                <a16:creationId xmlns:a16="http://schemas.microsoft.com/office/drawing/2014/main" id="{1E9F4302-6703-17E3-54FE-BA0C02E471B3}"/>
              </a:ext>
            </a:extLst>
          </p:cNvPr>
          <p:cNvSpPr/>
          <p:nvPr/>
        </p:nvSpPr>
        <p:spPr>
          <a:xfrm>
            <a:off x="6847837" y="4610225"/>
            <a:ext cx="1649058" cy="1250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בחירת אנשי מקצוע</a:t>
            </a:r>
          </a:p>
        </p:txBody>
      </p:sp>
      <p:sp>
        <p:nvSpPr>
          <p:cNvPr id="41" name="חץ: ימינה 40">
            <a:extLst>
              <a:ext uri="{FF2B5EF4-FFF2-40B4-BE49-F238E27FC236}">
                <a16:creationId xmlns:a16="http://schemas.microsoft.com/office/drawing/2014/main" id="{57AECCB1-5A25-53F2-A3BE-B48C3FCF7C25}"/>
              </a:ext>
            </a:extLst>
          </p:cNvPr>
          <p:cNvSpPr/>
          <p:nvPr/>
        </p:nvSpPr>
        <p:spPr>
          <a:xfrm rot="5400000">
            <a:off x="7183443" y="4028974"/>
            <a:ext cx="875179" cy="5958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b="1" dirty="0"/>
              <a:t>2</a:t>
            </a:r>
          </a:p>
        </p:txBody>
      </p:sp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A524D62D-21A8-F2FA-7E88-F554EE399F2B}"/>
              </a:ext>
            </a:extLst>
          </p:cNvPr>
          <p:cNvGrpSpPr/>
          <p:nvPr/>
        </p:nvGrpSpPr>
        <p:grpSpPr>
          <a:xfrm>
            <a:off x="4812632" y="618091"/>
            <a:ext cx="3723397" cy="1648968"/>
            <a:chOff x="5963803" y="618091"/>
            <a:chExt cx="2667000" cy="1648968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06AF74A7-E9D2-A60B-46A9-0297457BEFCB}"/>
                </a:ext>
              </a:extLst>
            </p:cNvPr>
            <p:cNvSpPr/>
            <p:nvPr/>
          </p:nvSpPr>
          <p:spPr>
            <a:xfrm>
              <a:off x="5963803" y="618091"/>
              <a:ext cx="2667000" cy="164896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דף הבית – צד לקוח</a:t>
              </a:r>
            </a:p>
          </p:txBody>
        </p:sp>
        <p:sp>
          <p:nvSpPr>
            <p:cNvPr id="28" name="אליפסה 27">
              <a:extLst>
                <a:ext uri="{FF2B5EF4-FFF2-40B4-BE49-F238E27FC236}">
                  <a16:creationId xmlns:a16="http://schemas.microsoft.com/office/drawing/2014/main" id="{0CE7E178-C646-EAC4-86C0-14C902804A50}"/>
                </a:ext>
              </a:extLst>
            </p:cNvPr>
            <p:cNvSpPr/>
            <p:nvPr/>
          </p:nvSpPr>
          <p:spPr>
            <a:xfrm>
              <a:off x="7355628" y="1288232"/>
              <a:ext cx="1225231" cy="9098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הקמת פרויקט חדש</a:t>
              </a:r>
            </a:p>
          </p:txBody>
        </p:sp>
        <p:sp>
          <p:nvSpPr>
            <p:cNvPr id="30" name="אליפסה 29">
              <a:extLst>
                <a:ext uri="{FF2B5EF4-FFF2-40B4-BE49-F238E27FC236}">
                  <a16:creationId xmlns:a16="http://schemas.microsoft.com/office/drawing/2014/main" id="{F308AE50-022E-3C59-4F3A-B8A0BB778807}"/>
                </a:ext>
              </a:extLst>
            </p:cNvPr>
            <p:cNvSpPr/>
            <p:nvPr/>
          </p:nvSpPr>
          <p:spPr>
            <a:xfrm>
              <a:off x="6089968" y="1288232"/>
              <a:ext cx="1225231" cy="9098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הצגת סטאטוס פרויקט</a:t>
              </a:r>
            </a:p>
          </p:txBody>
        </p:sp>
      </p:grpSp>
      <p:sp>
        <p:nvSpPr>
          <p:cNvPr id="42" name="חץ: ימינה 41">
            <a:extLst>
              <a:ext uri="{FF2B5EF4-FFF2-40B4-BE49-F238E27FC236}">
                <a16:creationId xmlns:a16="http://schemas.microsoft.com/office/drawing/2014/main" id="{D31D42C1-DE86-C474-98CB-0AEA4308DEE4}"/>
              </a:ext>
            </a:extLst>
          </p:cNvPr>
          <p:cNvSpPr/>
          <p:nvPr/>
        </p:nvSpPr>
        <p:spPr>
          <a:xfrm rot="5400000">
            <a:off x="5370317" y="2339464"/>
            <a:ext cx="893148" cy="5958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100" dirty="0"/>
          </a:p>
        </p:txBody>
      </p:sp>
      <p:sp>
        <p:nvSpPr>
          <p:cNvPr id="34" name="חץ: שמאלה 33">
            <a:extLst>
              <a:ext uri="{FF2B5EF4-FFF2-40B4-BE49-F238E27FC236}">
                <a16:creationId xmlns:a16="http://schemas.microsoft.com/office/drawing/2014/main" id="{92C95759-6888-5785-9B00-831F384B7FE0}"/>
              </a:ext>
            </a:extLst>
          </p:cNvPr>
          <p:cNvSpPr/>
          <p:nvPr/>
        </p:nvSpPr>
        <p:spPr>
          <a:xfrm>
            <a:off x="8421485" y="1188680"/>
            <a:ext cx="930265" cy="538326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b="1" dirty="0"/>
              <a:t>לקוח</a:t>
            </a:r>
          </a:p>
        </p:txBody>
      </p:sp>
      <p:sp>
        <p:nvSpPr>
          <p:cNvPr id="45" name="חץ: שמאלה 44">
            <a:extLst>
              <a:ext uri="{FF2B5EF4-FFF2-40B4-BE49-F238E27FC236}">
                <a16:creationId xmlns:a16="http://schemas.microsoft.com/office/drawing/2014/main" id="{83D653DE-6C13-82C5-7376-9B2E4FEA5A2A}"/>
              </a:ext>
            </a:extLst>
          </p:cNvPr>
          <p:cNvSpPr/>
          <p:nvPr/>
        </p:nvSpPr>
        <p:spPr>
          <a:xfrm>
            <a:off x="5967663" y="4966325"/>
            <a:ext cx="938724" cy="538326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b="1" dirty="0"/>
              <a:t>3</a:t>
            </a:r>
          </a:p>
        </p:txBody>
      </p:sp>
      <p:sp>
        <p:nvSpPr>
          <p:cNvPr id="35" name="חץ: ימינה 34">
            <a:extLst>
              <a:ext uri="{FF2B5EF4-FFF2-40B4-BE49-F238E27FC236}">
                <a16:creationId xmlns:a16="http://schemas.microsoft.com/office/drawing/2014/main" id="{750389C6-7A2E-BDF4-2F69-3C54CB5BF15D}"/>
              </a:ext>
            </a:extLst>
          </p:cNvPr>
          <p:cNvSpPr/>
          <p:nvPr/>
        </p:nvSpPr>
        <p:spPr>
          <a:xfrm rot="5400000">
            <a:off x="7180617" y="2331089"/>
            <a:ext cx="909898" cy="5958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b="1" dirty="0"/>
              <a:t>1</a:t>
            </a:r>
          </a:p>
        </p:txBody>
      </p:sp>
      <p:grpSp>
        <p:nvGrpSpPr>
          <p:cNvPr id="58" name="קבוצה 57">
            <a:extLst>
              <a:ext uri="{FF2B5EF4-FFF2-40B4-BE49-F238E27FC236}">
                <a16:creationId xmlns:a16="http://schemas.microsoft.com/office/drawing/2014/main" id="{B2E4861C-A129-6CAF-6ED9-58FD7E636DCF}"/>
              </a:ext>
            </a:extLst>
          </p:cNvPr>
          <p:cNvGrpSpPr/>
          <p:nvPr/>
        </p:nvGrpSpPr>
        <p:grpSpPr>
          <a:xfrm>
            <a:off x="3965608" y="4610225"/>
            <a:ext cx="2093596" cy="1648968"/>
            <a:chOff x="3965608" y="4610225"/>
            <a:chExt cx="2093596" cy="1648968"/>
          </a:xfrm>
        </p:grpSpPr>
        <p:sp>
          <p:nvSpPr>
            <p:cNvPr id="43" name="מלבן 42">
              <a:hlinkClick r:id="rId6" action="ppaction://hlinksldjump"/>
              <a:extLst>
                <a:ext uri="{FF2B5EF4-FFF2-40B4-BE49-F238E27FC236}">
                  <a16:creationId xmlns:a16="http://schemas.microsoft.com/office/drawing/2014/main" id="{AE5E5CB5-795B-5475-A57D-A2007830E0A1}"/>
                </a:ext>
              </a:extLst>
            </p:cNvPr>
            <p:cNvSpPr/>
            <p:nvPr/>
          </p:nvSpPr>
          <p:spPr>
            <a:xfrm>
              <a:off x="3965608" y="4610225"/>
              <a:ext cx="2093596" cy="164896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קבלת עבודה חדשה לאיש מקצוע</a:t>
              </a:r>
            </a:p>
          </p:txBody>
        </p:sp>
        <p:sp>
          <p:nvSpPr>
            <p:cNvPr id="47" name="מלבן: פינות מעוגלות 46">
              <a:extLst>
                <a:ext uri="{FF2B5EF4-FFF2-40B4-BE49-F238E27FC236}">
                  <a16:creationId xmlns:a16="http://schemas.microsoft.com/office/drawing/2014/main" id="{0F6029B4-AD06-FE97-0B34-229540E95E9C}"/>
                </a:ext>
              </a:extLst>
            </p:cNvPr>
            <p:cNvSpPr/>
            <p:nvPr/>
          </p:nvSpPr>
          <p:spPr>
            <a:xfrm>
              <a:off x="5042723" y="5735189"/>
              <a:ext cx="908448" cy="465169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לא מעוניין</a:t>
              </a:r>
            </a:p>
          </p:txBody>
        </p:sp>
        <p:sp>
          <p:nvSpPr>
            <p:cNvPr id="48" name="מלבן: פינות מעוגלות 47">
              <a:extLst>
                <a:ext uri="{FF2B5EF4-FFF2-40B4-BE49-F238E27FC236}">
                  <a16:creationId xmlns:a16="http://schemas.microsoft.com/office/drawing/2014/main" id="{5EECB3EE-C98B-ACB0-8B34-61B6AF859B99}"/>
                </a:ext>
              </a:extLst>
            </p:cNvPr>
            <p:cNvSpPr/>
            <p:nvPr/>
          </p:nvSpPr>
          <p:spPr>
            <a:xfrm>
              <a:off x="4026242" y="5735188"/>
              <a:ext cx="908448" cy="465169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מעוניין</a:t>
              </a:r>
            </a:p>
          </p:txBody>
        </p:sp>
      </p:grpSp>
      <p:grpSp>
        <p:nvGrpSpPr>
          <p:cNvPr id="56" name="קבוצה 55">
            <a:extLst>
              <a:ext uri="{FF2B5EF4-FFF2-40B4-BE49-F238E27FC236}">
                <a16:creationId xmlns:a16="http://schemas.microsoft.com/office/drawing/2014/main" id="{16DBC7B8-619A-0A90-314E-B60FC403BBB6}"/>
              </a:ext>
            </a:extLst>
          </p:cNvPr>
          <p:cNvGrpSpPr/>
          <p:nvPr/>
        </p:nvGrpSpPr>
        <p:grpSpPr>
          <a:xfrm>
            <a:off x="1429355" y="2765092"/>
            <a:ext cx="6335369" cy="3442041"/>
            <a:chOff x="1429355" y="2765092"/>
            <a:chExt cx="6335369" cy="3442041"/>
          </a:xfrm>
        </p:grpSpPr>
        <p:grpSp>
          <p:nvGrpSpPr>
            <p:cNvPr id="54" name="קבוצה 53">
              <a:extLst>
                <a:ext uri="{FF2B5EF4-FFF2-40B4-BE49-F238E27FC236}">
                  <a16:creationId xmlns:a16="http://schemas.microsoft.com/office/drawing/2014/main" id="{48D27E92-CFBA-DACF-3FBD-7D63F301C949}"/>
                </a:ext>
              </a:extLst>
            </p:cNvPr>
            <p:cNvGrpSpPr/>
            <p:nvPr/>
          </p:nvGrpSpPr>
          <p:grpSpPr>
            <a:xfrm>
              <a:off x="1429355" y="2765092"/>
              <a:ext cx="6335369" cy="3442041"/>
              <a:chOff x="1429355" y="2765092"/>
              <a:chExt cx="6335369" cy="3442041"/>
            </a:xfrm>
          </p:grpSpPr>
          <p:sp>
            <p:nvSpPr>
              <p:cNvPr id="51" name="חץ: מעגלי 50">
                <a:extLst>
                  <a:ext uri="{FF2B5EF4-FFF2-40B4-BE49-F238E27FC236}">
                    <a16:creationId xmlns:a16="http://schemas.microsoft.com/office/drawing/2014/main" id="{1D9DFA16-833E-A391-99E8-E111908BB8AB}"/>
                  </a:ext>
                </a:extLst>
              </p:cNvPr>
              <p:cNvSpPr/>
              <p:nvPr/>
            </p:nvSpPr>
            <p:spPr>
              <a:xfrm rot="16777513">
                <a:off x="3278978" y="1721386"/>
                <a:ext cx="2636124" cy="6335369"/>
              </a:xfrm>
              <a:prstGeom prst="circularArrow">
                <a:avLst>
                  <a:gd name="adj1" fmla="val 12500"/>
                  <a:gd name="adj2" fmla="val 1658960"/>
                  <a:gd name="adj3" fmla="val 20457681"/>
                  <a:gd name="adj4" fmla="val 11941384"/>
                  <a:gd name="adj5" fmla="val 1250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תיבת טקסט 52">
                <a:extLst>
                  <a:ext uri="{FF2B5EF4-FFF2-40B4-BE49-F238E27FC236}">
                    <a16:creationId xmlns:a16="http://schemas.microsoft.com/office/drawing/2014/main" id="{92377E4F-FC6D-5BFE-212B-8B6A18DC8A19}"/>
                  </a:ext>
                </a:extLst>
              </p:cNvPr>
              <p:cNvSpPr txBox="1"/>
              <p:nvPr/>
            </p:nvSpPr>
            <p:spPr>
              <a:xfrm>
                <a:off x="1887630" y="2765092"/>
                <a:ext cx="1477141" cy="93871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אישור איש המקצוע במסך הסטאטוס – עדכון שנבחר איש מקצוע ועדכון התקציב</a:t>
                </a:r>
              </a:p>
            </p:txBody>
          </p:sp>
        </p:grpSp>
        <p:sp>
          <p:nvSpPr>
            <p:cNvPr id="55" name="תיבת טקסט 54">
              <a:extLst>
                <a:ext uri="{FF2B5EF4-FFF2-40B4-BE49-F238E27FC236}">
                  <a16:creationId xmlns:a16="http://schemas.microsoft.com/office/drawing/2014/main" id="{DF1C5A62-68B4-62E6-82ED-395C04164F03}"/>
                </a:ext>
              </a:extLst>
            </p:cNvPr>
            <p:cNvSpPr txBox="1"/>
            <p:nvPr/>
          </p:nvSpPr>
          <p:spPr>
            <a:xfrm>
              <a:off x="1681102" y="4226729"/>
              <a:ext cx="462013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4</a:t>
              </a:r>
              <a:endParaRPr lang="he-IL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חץ: ימינה 56">
            <a:extLst>
              <a:ext uri="{FF2B5EF4-FFF2-40B4-BE49-F238E27FC236}">
                <a16:creationId xmlns:a16="http://schemas.microsoft.com/office/drawing/2014/main" id="{EC6AC141-5202-1FCE-C68A-B2ED7C63E8DA}"/>
              </a:ext>
            </a:extLst>
          </p:cNvPr>
          <p:cNvSpPr/>
          <p:nvPr/>
        </p:nvSpPr>
        <p:spPr>
          <a:xfrm rot="20417648">
            <a:off x="5918285" y="5581760"/>
            <a:ext cx="1014583" cy="39800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4</a:t>
            </a:r>
            <a:endParaRPr lang="he-IL" sz="1100" b="1" dirty="0"/>
          </a:p>
        </p:txBody>
      </p:sp>
    </p:spTree>
    <p:extLst>
      <p:ext uri="{BB962C8B-B14F-4D97-AF65-F5344CB8AC3E}">
        <p14:creationId xmlns:p14="http://schemas.microsoft.com/office/powerpoint/2010/main" val="34580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2" grpId="0" animBg="1"/>
      <p:bldP spid="23" grpId="0" animBg="1"/>
      <p:bldP spid="38" grpId="0" animBg="1"/>
      <p:bldP spid="39" grpId="0" animBg="1"/>
      <p:bldP spid="41" grpId="0" animBg="1"/>
      <p:bldP spid="42" grpId="0" animBg="1"/>
      <p:bldP spid="34" grpId="0" animBg="1"/>
      <p:bldP spid="45" grpId="0" animBg="1"/>
      <p:bldP spid="35" grpId="0" animBg="1"/>
      <p:bldP spid="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FCB948A0-DBDA-794D-42BB-C1A916337AD3}"/>
              </a:ext>
            </a:extLst>
          </p:cNvPr>
          <p:cNvSpPr/>
          <p:nvPr/>
        </p:nvSpPr>
        <p:spPr>
          <a:xfrm>
            <a:off x="1" y="795420"/>
            <a:ext cx="12192000" cy="60625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3D84E9-09CC-0730-9B8E-F22EB84A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874" y="-663257"/>
            <a:ext cx="10405174" cy="1326514"/>
          </a:xfrm>
        </p:spPr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הקמת פרויקט חדש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F7D309D-5136-2FDE-099C-FB1B3AA7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35CAF822-1F77-8B3E-D654-9F56F5868824}"/>
              </a:ext>
            </a:extLst>
          </p:cNvPr>
          <p:cNvSpPr/>
          <p:nvPr/>
        </p:nvSpPr>
        <p:spPr>
          <a:xfrm>
            <a:off x="5867399" y="1295400"/>
            <a:ext cx="1943100" cy="533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ניהול עצמאי</a:t>
            </a: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8CC2EA95-2DA3-38F8-E084-6E518E8504C5}"/>
              </a:ext>
            </a:extLst>
          </p:cNvPr>
          <p:cNvSpPr/>
          <p:nvPr/>
        </p:nvSpPr>
        <p:spPr>
          <a:xfrm>
            <a:off x="8064500" y="1295400"/>
            <a:ext cx="3873500" cy="533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r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בחר את שיטת העבודה הרצויה:</a:t>
            </a:r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F82A476D-1EA4-F4E1-6E5A-F8757F3BE4CE}"/>
              </a:ext>
            </a:extLst>
          </p:cNvPr>
          <p:cNvSpPr/>
          <p:nvPr/>
        </p:nvSpPr>
        <p:spPr>
          <a:xfrm>
            <a:off x="3581400" y="1295400"/>
            <a:ext cx="1943100" cy="533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ניהול חיצוני</a:t>
            </a:r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C8FE93E-977B-01E4-343C-3DBCB36D93EF}"/>
              </a:ext>
            </a:extLst>
          </p:cNvPr>
          <p:cNvSpPr/>
          <p:nvPr/>
        </p:nvSpPr>
        <p:spPr>
          <a:xfrm>
            <a:off x="3524250" y="1136650"/>
            <a:ext cx="2057400" cy="850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ענן 11">
            <a:extLst>
              <a:ext uri="{FF2B5EF4-FFF2-40B4-BE49-F238E27FC236}">
                <a16:creationId xmlns:a16="http://schemas.microsoft.com/office/drawing/2014/main" id="{C69741C6-337B-D56E-8324-F87E0314368A}"/>
              </a:ext>
            </a:extLst>
          </p:cNvPr>
          <p:cNvSpPr/>
          <p:nvPr/>
        </p:nvSpPr>
        <p:spPr>
          <a:xfrm>
            <a:off x="320676" y="969073"/>
            <a:ext cx="2882900" cy="1186053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200" b="1" dirty="0">
                <a:solidFill>
                  <a:schemeClr val="tx1"/>
                </a:solidFill>
              </a:rPr>
              <a:t>שימו לב: </a:t>
            </a:r>
          </a:p>
          <a:p>
            <a:pPr algn="ctr"/>
            <a:r>
              <a:rPr lang="he-IL" sz="1200" b="1" dirty="0">
                <a:solidFill>
                  <a:schemeClr val="tx1"/>
                </a:solidFill>
              </a:rPr>
              <a:t>כאשר תבחרו אופציה זו המערכת תקצה רק 4 אנשי מקצוע מרכזיים: קבלן, מעצב פנים, אדריכל ומפקח </a:t>
            </a: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40B6C8B2-92D0-7314-FC87-50C5B2737D5C}"/>
              </a:ext>
            </a:extLst>
          </p:cNvPr>
          <p:cNvGrpSpPr/>
          <p:nvPr/>
        </p:nvGrpSpPr>
        <p:grpSpPr>
          <a:xfrm>
            <a:off x="6896100" y="1908872"/>
            <a:ext cx="5041901" cy="4949128"/>
            <a:chOff x="6896100" y="1908872"/>
            <a:chExt cx="5041901" cy="4949128"/>
          </a:xfrm>
        </p:grpSpPr>
        <p:sp>
          <p:nvSpPr>
            <p:cNvPr id="14" name="מלבן: פינות מעוגלות 13">
              <a:extLst>
                <a:ext uri="{FF2B5EF4-FFF2-40B4-BE49-F238E27FC236}">
                  <a16:creationId xmlns:a16="http://schemas.microsoft.com/office/drawing/2014/main" id="{09D432CF-FC87-9805-3F3A-1F1E69ED8D39}"/>
                </a:ext>
              </a:extLst>
            </p:cNvPr>
            <p:cNvSpPr/>
            <p:nvPr/>
          </p:nvSpPr>
          <p:spPr>
            <a:xfrm>
              <a:off x="6896100" y="1908872"/>
              <a:ext cx="5041901" cy="49491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t"/>
            <a:lstStyle/>
            <a:p>
              <a:pPr algn="r"/>
              <a:r>
                <a:rPr lang="he-IL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הגדר את פרויקט חלומותיך: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מועד התחלת הפרויקט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מועד סיום רצוי של הפרויקט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מיקום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שטח הבית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שטח בנוי 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כמה קומות?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כמה חדרי שינה?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כמה חדרי שירותים?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כמה מקלחות?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האם מזגנים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האם בית חכם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האם מעוניין בחימום רצפתי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הגדר תקציב כללי לפרויקט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..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כ-20 שאלות לטיוב הגדרת הפרויקט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endPara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r"/>
              <a:endPara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מלבן: פינות מעוגלות 14">
              <a:extLst>
                <a:ext uri="{FF2B5EF4-FFF2-40B4-BE49-F238E27FC236}">
                  <a16:creationId xmlns:a16="http://schemas.microsoft.com/office/drawing/2014/main" id="{C709E6B5-2965-DC0D-F9BC-177E43BB2E2C}"/>
                </a:ext>
              </a:extLst>
            </p:cNvPr>
            <p:cNvSpPr/>
            <p:nvPr/>
          </p:nvSpPr>
          <p:spPr>
            <a:xfrm>
              <a:off x="7141436" y="3755299"/>
              <a:ext cx="1338126" cy="114523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סיום הגדרת הפרויקט</a:t>
              </a:r>
            </a:p>
          </p:txBody>
        </p:sp>
      </p:grp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30FBB9A2-13D7-2C3C-F913-A036D2438F52}"/>
              </a:ext>
            </a:extLst>
          </p:cNvPr>
          <p:cNvGrpSpPr/>
          <p:nvPr/>
        </p:nvGrpSpPr>
        <p:grpSpPr>
          <a:xfrm>
            <a:off x="1127125" y="2250102"/>
            <a:ext cx="6073775" cy="4361645"/>
            <a:chOff x="1127125" y="2250102"/>
            <a:chExt cx="6073775" cy="4361645"/>
          </a:xfrm>
        </p:grpSpPr>
        <p:grpSp>
          <p:nvGrpSpPr>
            <p:cNvPr id="21" name="קבוצה 20">
              <a:extLst>
                <a:ext uri="{FF2B5EF4-FFF2-40B4-BE49-F238E27FC236}">
                  <a16:creationId xmlns:a16="http://schemas.microsoft.com/office/drawing/2014/main" id="{5B1BA09D-9F41-EE52-5234-ED847B05C3B3}"/>
                </a:ext>
              </a:extLst>
            </p:cNvPr>
            <p:cNvGrpSpPr/>
            <p:nvPr/>
          </p:nvGrpSpPr>
          <p:grpSpPr>
            <a:xfrm>
              <a:off x="1127125" y="2250102"/>
              <a:ext cx="5041901" cy="4361645"/>
              <a:chOff x="1127125" y="2250102"/>
              <a:chExt cx="5041901" cy="4361645"/>
            </a:xfrm>
          </p:grpSpPr>
          <p:sp>
            <p:nvSpPr>
              <p:cNvPr id="17" name="מלבן: פינות מעוגלות 16">
                <a:extLst>
                  <a:ext uri="{FF2B5EF4-FFF2-40B4-BE49-F238E27FC236}">
                    <a16:creationId xmlns:a16="http://schemas.microsoft.com/office/drawing/2014/main" id="{99B12B2D-CFC0-CDDB-A59E-57F99E2A006D}"/>
                  </a:ext>
                </a:extLst>
              </p:cNvPr>
              <p:cNvSpPr/>
              <p:nvPr/>
            </p:nvSpPr>
            <p:spPr>
              <a:xfrm>
                <a:off x="1127125" y="2250102"/>
                <a:ext cx="5041901" cy="43616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1" anchor="t"/>
              <a:lstStyle/>
              <a:p>
                <a:pPr algn="r"/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סימון אנשי מקצוע רלוונטיים</a:t>
                </a:r>
              </a:p>
              <a:p>
                <a:pPr algn="r"/>
                <a:r>
                  <a:rPr lang="he-IL" b="1" u="sng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בניהול עצמאי: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אין קבלן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אדריכל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מעצב פנים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מפקח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חשמלאי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איש מזגנים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איש אלומיניום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רצף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אינסטלטור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מתקין מערכות חימום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endPara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endPara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8" name="מלבן: פינות מעוגלות 17">
                <a:extLst>
                  <a:ext uri="{FF2B5EF4-FFF2-40B4-BE49-F238E27FC236}">
                    <a16:creationId xmlns:a16="http://schemas.microsoft.com/office/drawing/2014/main" id="{7B6E95AC-BB36-605A-08AC-09704A7E0B89}"/>
                  </a:ext>
                </a:extLst>
              </p:cNvPr>
              <p:cNvSpPr/>
              <p:nvPr/>
            </p:nvSpPr>
            <p:spPr>
              <a:xfrm>
                <a:off x="2912337" y="5888927"/>
                <a:ext cx="1338126" cy="5511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המשך</a:t>
                </a:r>
              </a:p>
            </p:txBody>
          </p:sp>
        </p:grpSp>
        <p:sp>
          <p:nvSpPr>
            <p:cNvPr id="16" name="חץ: שמאלה 15">
              <a:extLst>
                <a:ext uri="{FF2B5EF4-FFF2-40B4-BE49-F238E27FC236}">
                  <a16:creationId xmlns:a16="http://schemas.microsoft.com/office/drawing/2014/main" id="{76F27947-DEF9-0706-7A3B-31C353D3C460}"/>
                </a:ext>
              </a:extLst>
            </p:cNvPr>
            <p:cNvSpPr/>
            <p:nvPr/>
          </p:nvSpPr>
          <p:spPr>
            <a:xfrm>
              <a:off x="5867399" y="4061215"/>
              <a:ext cx="1333501" cy="533400"/>
            </a:xfrm>
            <a:prstGeom prst="lef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9" name="חץ: ימינה מקווקו 18">
            <a:hlinkClick r:id="rId2" action="ppaction://hlinksldjump"/>
            <a:extLst>
              <a:ext uri="{FF2B5EF4-FFF2-40B4-BE49-F238E27FC236}">
                <a16:creationId xmlns:a16="http://schemas.microsoft.com/office/drawing/2014/main" id="{22152193-1E70-4367-708A-8D598801B5E6}"/>
              </a:ext>
            </a:extLst>
          </p:cNvPr>
          <p:cNvSpPr/>
          <p:nvPr/>
        </p:nvSpPr>
        <p:spPr>
          <a:xfrm>
            <a:off x="165099" y="162076"/>
            <a:ext cx="2302737" cy="560744"/>
          </a:xfrm>
          <a:prstGeom prst="strip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High Level design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88552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F795D-C38E-0D88-F9D4-8F6C509FA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6F6B0257-F11A-B291-D7A9-13529FD7A3B4}"/>
              </a:ext>
            </a:extLst>
          </p:cNvPr>
          <p:cNvSpPr/>
          <p:nvPr/>
        </p:nvSpPr>
        <p:spPr>
          <a:xfrm>
            <a:off x="1" y="795420"/>
            <a:ext cx="12192000" cy="60625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9E0816E-1685-FD32-DA72-56D93F20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663257"/>
            <a:ext cx="10405174" cy="1326514"/>
          </a:xfrm>
        </p:spPr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בחירת אנשי מקצוע לפרויקט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843A1C6-1084-40D1-BF51-9D08A862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FCF98F7D-20AD-346F-7DB4-A1EFD3730785}"/>
              </a:ext>
            </a:extLst>
          </p:cNvPr>
          <p:cNvSpPr/>
          <p:nvPr/>
        </p:nvSpPr>
        <p:spPr>
          <a:xfrm>
            <a:off x="6860720" y="1317171"/>
            <a:ext cx="5041901" cy="52070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t"/>
          <a:lstStyle/>
          <a:p>
            <a:pPr algn="r" rtl="1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בחירת אנשי מקצוע: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אדריכל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מעצב פנים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מפקח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איש אלומיניום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רצף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אינסטלטור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מתקין מערכות חימום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4EDBA27F-CEC1-0A42-C78F-59DCD0AE001D}"/>
              </a:ext>
            </a:extLst>
          </p:cNvPr>
          <p:cNvSpPr/>
          <p:nvPr/>
        </p:nvSpPr>
        <p:spPr>
          <a:xfrm>
            <a:off x="63270" y="1469571"/>
            <a:ext cx="2941187" cy="24164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t"/>
          <a:lstStyle/>
          <a:p>
            <a:pPr algn="ctr" rtl="1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איש אלומיניום</a:t>
            </a:r>
          </a:p>
          <a:p>
            <a:pPr algn="ctr" rtl="1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אופציה 2 </a:t>
            </a:r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9343D171-CFC0-792D-2897-2602AB4BE6ED}"/>
              </a:ext>
            </a:extLst>
          </p:cNvPr>
          <p:cNvSpPr/>
          <p:nvPr/>
        </p:nvSpPr>
        <p:spPr>
          <a:xfrm>
            <a:off x="733261" y="3164039"/>
            <a:ext cx="1513115" cy="5660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בחר</a:t>
            </a:r>
          </a:p>
        </p:txBody>
      </p: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8D1EFD22-85CE-925D-3E6C-173A428900BF}"/>
              </a:ext>
            </a:extLst>
          </p:cNvPr>
          <p:cNvGrpSpPr/>
          <p:nvPr/>
        </p:nvGrpSpPr>
        <p:grpSpPr>
          <a:xfrm>
            <a:off x="3350759" y="1469571"/>
            <a:ext cx="2989940" cy="2416449"/>
            <a:chOff x="3350759" y="1469571"/>
            <a:chExt cx="2989940" cy="2416449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BE0D77F8-19F4-4ABD-4B37-D2C551E69A11}"/>
                </a:ext>
              </a:extLst>
            </p:cNvPr>
            <p:cNvGrpSpPr/>
            <p:nvPr/>
          </p:nvGrpSpPr>
          <p:grpSpPr>
            <a:xfrm>
              <a:off x="3350759" y="1469571"/>
              <a:ext cx="2989940" cy="2416449"/>
              <a:chOff x="3581400" y="1469572"/>
              <a:chExt cx="2989940" cy="2416449"/>
            </a:xfrm>
          </p:grpSpPr>
          <p:sp>
            <p:nvSpPr>
              <p:cNvPr id="3" name="מלבן: פינות מעוגלות 2">
                <a:extLst>
                  <a:ext uri="{FF2B5EF4-FFF2-40B4-BE49-F238E27FC236}">
                    <a16:creationId xmlns:a16="http://schemas.microsoft.com/office/drawing/2014/main" id="{C0867A1B-89BC-6736-D985-BC445A153BD2}"/>
                  </a:ext>
                </a:extLst>
              </p:cNvPr>
              <p:cNvSpPr/>
              <p:nvPr/>
            </p:nvSpPr>
            <p:spPr>
              <a:xfrm>
                <a:off x="3581400" y="1469572"/>
                <a:ext cx="2989940" cy="241644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1" anchor="t"/>
              <a:lstStyle/>
              <a:p>
                <a:pPr algn="ctr" rtl="1"/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כרטיס איש אלומיניום  אופציה 1</a:t>
                </a:r>
              </a:p>
              <a:p>
                <a:pPr algn="r" rtl="1"/>
                <a:r>
                  <a:rPr lang="he-IL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שם מלא</a:t>
                </a:r>
              </a:p>
              <a:p>
                <a:pPr algn="r" rtl="1"/>
                <a:r>
                  <a:rPr lang="he-IL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ותק</a:t>
                </a:r>
              </a:p>
              <a:p>
                <a:pPr algn="r" rtl="1"/>
                <a:r>
                  <a:rPr lang="he-IL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טלפון</a:t>
                </a:r>
              </a:p>
              <a:p>
                <a:pPr algn="ctr" rtl="1"/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22" name="מלבן: פינות עליונות, אחת מעוגלת ואחת חתוכה 21">
                <a:extLst>
                  <a:ext uri="{FF2B5EF4-FFF2-40B4-BE49-F238E27FC236}">
                    <a16:creationId xmlns:a16="http://schemas.microsoft.com/office/drawing/2014/main" id="{5AC3A455-5856-F0D7-1AA1-C3D12B16F34F}"/>
                  </a:ext>
                </a:extLst>
              </p:cNvPr>
              <p:cNvSpPr/>
              <p:nvPr/>
            </p:nvSpPr>
            <p:spPr>
              <a:xfrm>
                <a:off x="3726090" y="2222500"/>
                <a:ext cx="697585" cy="850900"/>
              </a:xfrm>
              <a:prstGeom prst="snip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pic</a:t>
                </a:r>
                <a:endParaRPr lang="he-IL" b="1" dirty="0"/>
              </a:p>
            </p:txBody>
          </p:sp>
        </p:grpSp>
        <p:sp>
          <p:nvSpPr>
            <p:cNvPr id="6" name="מלבן: פינות מעוגלות 5">
              <a:extLst>
                <a:ext uri="{FF2B5EF4-FFF2-40B4-BE49-F238E27FC236}">
                  <a16:creationId xmlns:a16="http://schemas.microsoft.com/office/drawing/2014/main" id="{5ADE0244-A3C9-B27A-EE01-9A07AC8F98B4}"/>
                </a:ext>
              </a:extLst>
            </p:cNvPr>
            <p:cNvSpPr/>
            <p:nvPr/>
          </p:nvSpPr>
          <p:spPr>
            <a:xfrm>
              <a:off x="4176031" y="3209381"/>
              <a:ext cx="1513115" cy="56605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בחר</a:t>
              </a:r>
            </a:p>
          </p:txBody>
        </p:sp>
      </p:grp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A9A7477C-3FB1-C313-6064-1E2EBB889B3C}"/>
              </a:ext>
            </a:extLst>
          </p:cNvPr>
          <p:cNvGrpSpPr/>
          <p:nvPr/>
        </p:nvGrpSpPr>
        <p:grpSpPr>
          <a:xfrm>
            <a:off x="3464378" y="3091287"/>
            <a:ext cx="2989940" cy="3600380"/>
            <a:chOff x="3464378" y="3091287"/>
            <a:chExt cx="2989940" cy="3600380"/>
          </a:xfrm>
        </p:grpSpPr>
        <p:sp>
          <p:nvSpPr>
            <p:cNvPr id="21" name="מלבן: פינות מעוגלות 20">
              <a:extLst>
                <a:ext uri="{FF2B5EF4-FFF2-40B4-BE49-F238E27FC236}">
                  <a16:creationId xmlns:a16="http://schemas.microsoft.com/office/drawing/2014/main" id="{05457317-649A-3E11-57E5-C6EE6A8A31D2}"/>
                </a:ext>
              </a:extLst>
            </p:cNvPr>
            <p:cNvSpPr/>
            <p:nvPr/>
          </p:nvSpPr>
          <p:spPr>
            <a:xfrm>
              <a:off x="3464378" y="4864402"/>
              <a:ext cx="2989940" cy="182726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t"/>
            <a:lstStyle/>
            <a:p>
              <a:pPr algn="ctr" rtl="1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הקפצת עבודה חדשה לאיש מקצוע הרלוונטי</a:t>
              </a:r>
            </a:p>
          </p:txBody>
        </p:sp>
        <p:grpSp>
          <p:nvGrpSpPr>
            <p:cNvPr id="26" name="קבוצה 25">
              <a:extLst>
                <a:ext uri="{FF2B5EF4-FFF2-40B4-BE49-F238E27FC236}">
                  <a16:creationId xmlns:a16="http://schemas.microsoft.com/office/drawing/2014/main" id="{459774A6-5EC0-8451-24DB-5F2C98C91B82}"/>
                </a:ext>
              </a:extLst>
            </p:cNvPr>
            <p:cNvGrpSpPr/>
            <p:nvPr/>
          </p:nvGrpSpPr>
          <p:grpSpPr>
            <a:xfrm>
              <a:off x="3888982" y="3091287"/>
              <a:ext cx="2057400" cy="1809685"/>
              <a:chOff x="3920053" y="3085789"/>
              <a:chExt cx="2057400" cy="1809685"/>
            </a:xfrm>
          </p:grpSpPr>
          <p:sp>
            <p:nvSpPr>
              <p:cNvPr id="20" name="חץ: למטה 19">
                <a:extLst>
                  <a:ext uri="{FF2B5EF4-FFF2-40B4-BE49-F238E27FC236}">
                    <a16:creationId xmlns:a16="http://schemas.microsoft.com/office/drawing/2014/main" id="{66755BF3-481F-3F90-A9FF-EBB90DFBA82C}"/>
                  </a:ext>
                </a:extLst>
              </p:cNvPr>
              <p:cNvSpPr/>
              <p:nvPr/>
            </p:nvSpPr>
            <p:spPr>
              <a:xfrm>
                <a:off x="4678133" y="3920696"/>
                <a:ext cx="508910" cy="974778"/>
              </a:xfrm>
              <a:prstGeom prst="down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אליפסה 18">
                <a:extLst>
                  <a:ext uri="{FF2B5EF4-FFF2-40B4-BE49-F238E27FC236}">
                    <a16:creationId xmlns:a16="http://schemas.microsoft.com/office/drawing/2014/main" id="{C42A9801-64FB-0D98-B805-BB06F7B2FD94}"/>
                  </a:ext>
                </a:extLst>
              </p:cNvPr>
              <p:cNvSpPr/>
              <p:nvPr/>
            </p:nvSpPr>
            <p:spPr>
              <a:xfrm>
                <a:off x="3920053" y="3085789"/>
                <a:ext cx="2057400" cy="8509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sp>
        <p:nvSpPr>
          <p:cNvPr id="28" name="חץ: ימינה מקווקו 27">
            <a:hlinkClick r:id="rId2" action="ppaction://hlinksldjump"/>
            <a:extLst>
              <a:ext uri="{FF2B5EF4-FFF2-40B4-BE49-F238E27FC236}">
                <a16:creationId xmlns:a16="http://schemas.microsoft.com/office/drawing/2014/main" id="{6E224B2F-C32F-110B-4D53-444BA2669104}"/>
              </a:ext>
            </a:extLst>
          </p:cNvPr>
          <p:cNvSpPr/>
          <p:nvPr/>
        </p:nvSpPr>
        <p:spPr>
          <a:xfrm>
            <a:off x="165099" y="162076"/>
            <a:ext cx="2302737" cy="560744"/>
          </a:xfrm>
          <a:prstGeom prst="strip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High Level design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2572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5F3CE-E357-1946-5211-38729399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9FDE5B76-0AEA-253C-9658-8A57B2A0D54F}"/>
              </a:ext>
            </a:extLst>
          </p:cNvPr>
          <p:cNvSpPr/>
          <p:nvPr/>
        </p:nvSpPr>
        <p:spPr>
          <a:xfrm>
            <a:off x="1" y="795420"/>
            <a:ext cx="12192000" cy="60625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43CFB6E-E453-00FF-B6E4-EA6509B8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0" y="-682443"/>
            <a:ext cx="10405174" cy="1326514"/>
          </a:xfrm>
        </p:spPr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אישור עבודה – צד איש מקצוע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BA40B7E-0076-C8E5-136C-7E61B21A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E6FE9F09-8510-0FB1-12E4-5716E7B3B89E}"/>
              </a:ext>
            </a:extLst>
          </p:cNvPr>
          <p:cNvSpPr/>
          <p:nvPr/>
        </p:nvSpPr>
        <p:spPr>
          <a:xfrm>
            <a:off x="6860720" y="1137557"/>
            <a:ext cx="5041901" cy="5089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t"/>
          <a:lstStyle/>
          <a:p>
            <a:pPr algn="r" rtl="1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עבודות חדשות:</a:t>
            </a:r>
          </a:p>
          <a:p>
            <a:pPr algn="r" rtl="1"/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782E0333-D7CE-29BD-996B-D6A35CB5544E}"/>
              </a:ext>
            </a:extLst>
          </p:cNvPr>
          <p:cNvSpPr/>
          <p:nvPr/>
        </p:nvSpPr>
        <p:spPr>
          <a:xfrm>
            <a:off x="9118599" y="2035195"/>
            <a:ext cx="2784021" cy="1827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t"/>
          <a:lstStyle/>
          <a:p>
            <a:pPr algn="ctr" rtl="1"/>
            <a:r>
              <a:rPr lang="he-IL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חדש</a:t>
            </a: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חדש</a:t>
            </a: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חדש</a:t>
            </a:r>
          </a:p>
          <a:p>
            <a:pPr algn="ctr" rtl="1"/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1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נכנסה עבודה חדשה</a:t>
            </a: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3D6825B5-DEEF-41B5-7F78-B1373107C7AC}"/>
              </a:ext>
            </a:extLst>
          </p:cNvPr>
          <p:cNvGrpSpPr/>
          <p:nvPr/>
        </p:nvGrpSpPr>
        <p:grpSpPr>
          <a:xfrm>
            <a:off x="1448703" y="1896011"/>
            <a:ext cx="7592886" cy="4533173"/>
            <a:chOff x="1448703" y="1896011"/>
            <a:chExt cx="7592886" cy="4533173"/>
          </a:xfrm>
        </p:grpSpPr>
        <p:sp>
          <p:nvSpPr>
            <p:cNvPr id="20" name="חץ: למטה 19">
              <a:extLst>
                <a:ext uri="{FF2B5EF4-FFF2-40B4-BE49-F238E27FC236}">
                  <a16:creationId xmlns:a16="http://schemas.microsoft.com/office/drawing/2014/main" id="{1623481A-62CB-A341-6A33-64BA524D9D31}"/>
                </a:ext>
              </a:extLst>
            </p:cNvPr>
            <p:cNvSpPr/>
            <p:nvPr/>
          </p:nvSpPr>
          <p:spPr>
            <a:xfrm rot="5400000">
              <a:off x="7821127" y="1982820"/>
              <a:ext cx="508910" cy="193201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0" name="קבוצה 9">
              <a:extLst>
                <a:ext uri="{FF2B5EF4-FFF2-40B4-BE49-F238E27FC236}">
                  <a16:creationId xmlns:a16="http://schemas.microsoft.com/office/drawing/2014/main" id="{BED4891F-C614-017C-8FAA-D36FA4BD399D}"/>
                </a:ext>
              </a:extLst>
            </p:cNvPr>
            <p:cNvGrpSpPr/>
            <p:nvPr/>
          </p:nvGrpSpPr>
          <p:grpSpPr>
            <a:xfrm>
              <a:off x="1448703" y="1896011"/>
              <a:ext cx="5404756" cy="4533173"/>
              <a:chOff x="1374321" y="1595873"/>
              <a:chExt cx="5404756" cy="4533173"/>
            </a:xfrm>
          </p:grpSpPr>
          <p:sp>
            <p:nvSpPr>
              <p:cNvPr id="21" name="מלבן: פינות מעוגלות 20">
                <a:extLst>
                  <a:ext uri="{FF2B5EF4-FFF2-40B4-BE49-F238E27FC236}">
                    <a16:creationId xmlns:a16="http://schemas.microsoft.com/office/drawing/2014/main" id="{EC12AC09-BC6A-9A20-27EE-86366FDDD66A}"/>
                  </a:ext>
                </a:extLst>
              </p:cNvPr>
              <p:cNvSpPr/>
              <p:nvPr/>
            </p:nvSpPr>
            <p:spPr>
              <a:xfrm>
                <a:off x="1374321" y="1595873"/>
                <a:ext cx="5404756" cy="453317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1" anchor="t"/>
              <a:lstStyle/>
              <a:p>
                <a:pPr algn="ctr" rtl="1"/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פרטי הפרויקט</a:t>
                </a:r>
              </a:p>
              <a:p>
                <a:pPr algn="ctr" rtl="1"/>
                <a:endPara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r" rtl="1"/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פרטי הפרויקט:</a:t>
                </a:r>
              </a:p>
              <a:p>
                <a:pPr algn="r" rtl="1"/>
                <a:endPara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r" rtl="1"/>
                <a:endPara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r" rtl="1"/>
                <a:endPara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r" rtl="1"/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הערכת מחיר ראשונית: ___________</a:t>
                </a:r>
              </a:p>
              <a:p>
                <a:pPr algn="r" rtl="1"/>
                <a:endPara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מלבן: פינות מעוגלות 5">
                <a:extLst>
                  <a:ext uri="{FF2B5EF4-FFF2-40B4-BE49-F238E27FC236}">
                    <a16:creationId xmlns:a16="http://schemas.microsoft.com/office/drawing/2014/main" id="{17EA9344-2ABE-9407-03AC-1C4853109DC7}"/>
                  </a:ext>
                </a:extLst>
              </p:cNvPr>
              <p:cNvSpPr/>
              <p:nvPr/>
            </p:nvSpPr>
            <p:spPr>
              <a:xfrm>
                <a:off x="4432300" y="5403087"/>
                <a:ext cx="1950357" cy="5660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מעוניין</a:t>
                </a:r>
              </a:p>
            </p:txBody>
          </p:sp>
          <p:sp>
            <p:nvSpPr>
              <p:cNvPr id="8" name="מלבן: פינות מעוגלות 7">
                <a:extLst>
                  <a:ext uri="{FF2B5EF4-FFF2-40B4-BE49-F238E27FC236}">
                    <a16:creationId xmlns:a16="http://schemas.microsoft.com/office/drawing/2014/main" id="{CB9B3941-B99B-2DF1-2352-131C260ACD64}"/>
                  </a:ext>
                </a:extLst>
              </p:cNvPr>
              <p:cNvSpPr/>
              <p:nvPr/>
            </p:nvSpPr>
            <p:spPr>
              <a:xfrm>
                <a:off x="1856467" y="5403087"/>
                <a:ext cx="1950357" cy="56605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he-IL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לא מעוניין</a:t>
                </a:r>
              </a:p>
            </p:txBody>
          </p:sp>
        </p:grpSp>
      </p:grpSp>
      <p:sp>
        <p:nvSpPr>
          <p:cNvPr id="11" name="חץ: ימינה מקווקו 10">
            <a:hlinkClick r:id="rId2" action="ppaction://hlinksldjump"/>
            <a:extLst>
              <a:ext uri="{FF2B5EF4-FFF2-40B4-BE49-F238E27FC236}">
                <a16:creationId xmlns:a16="http://schemas.microsoft.com/office/drawing/2014/main" id="{07DC047D-CA51-8A14-150E-F7189F6005C0}"/>
              </a:ext>
            </a:extLst>
          </p:cNvPr>
          <p:cNvSpPr/>
          <p:nvPr/>
        </p:nvSpPr>
        <p:spPr>
          <a:xfrm>
            <a:off x="165099" y="162076"/>
            <a:ext cx="2302737" cy="560744"/>
          </a:xfrm>
          <a:prstGeom prst="strip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High Level design</a:t>
            </a:r>
            <a:endParaRPr lang="he-IL" b="1" dirty="0"/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A96346CB-F452-CD43-0E6E-C2DFB8502687}"/>
              </a:ext>
            </a:extLst>
          </p:cNvPr>
          <p:cNvSpPr/>
          <p:nvPr/>
        </p:nvSpPr>
        <p:spPr>
          <a:xfrm>
            <a:off x="9148540" y="3532964"/>
            <a:ext cx="2784021" cy="1827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t"/>
          <a:lstStyle/>
          <a:p>
            <a:pPr algn="ctr" rtl="1"/>
            <a:r>
              <a:rPr lang="he-IL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חדש</a:t>
            </a: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חדש</a:t>
            </a:r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חדש</a:t>
            </a:r>
          </a:p>
          <a:p>
            <a:pPr algn="ctr" rtl="1"/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1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נכנסה עבודה חדשה</a:t>
            </a:r>
          </a:p>
        </p:txBody>
      </p:sp>
    </p:spTree>
    <p:extLst>
      <p:ext uri="{BB962C8B-B14F-4D97-AF65-F5344CB8AC3E}">
        <p14:creationId xmlns:p14="http://schemas.microsoft.com/office/powerpoint/2010/main" val="853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80859-3131-457E-1C96-B44E09F9C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6288E098-3E79-E2A4-861D-D38A31759115}"/>
              </a:ext>
            </a:extLst>
          </p:cNvPr>
          <p:cNvSpPr/>
          <p:nvPr/>
        </p:nvSpPr>
        <p:spPr>
          <a:xfrm>
            <a:off x="37155" y="818098"/>
            <a:ext cx="12192000" cy="60625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650D538-73E1-463F-08A8-71E8FCD5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854" y="50525"/>
            <a:ext cx="4083046" cy="663257"/>
          </a:xfrm>
        </p:spPr>
        <p:txBody>
          <a:bodyPr>
            <a:norm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סטאטוס פרויקט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833B24F-657E-2CD0-AE48-6DD39F59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BF51F91A-080B-B02D-5149-2FCE356171C1}"/>
              </a:ext>
            </a:extLst>
          </p:cNvPr>
          <p:cNvGrpSpPr/>
          <p:nvPr/>
        </p:nvGrpSpPr>
        <p:grpSpPr>
          <a:xfrm>
            <a:off x="3186755" y="1295400"/>
            <a:ext cx="8751245" cy="560302"/>
            <a:chOff x="3186755" y="1295400"/>
            <a:chExt cx="8751245" cy="560302"/>
          </a:xfrm>
        </p:grpSpPr>
        <p:sp>
          <p:nvSpPr>
            <p:cNvPr id="8" name="מלבן: פינות מעוגלות 7">
              <a:extLst>
                <a:ext uri="{FF2B5EF4-FFF2-40B4-BE49-F238E27FC236}">
                  <a16:creationId xmlns:a16="http://schemas.microsoft.com/office/drawing/2014/main" id="{F3E344CE-4993-FB70-4501-CBFD8542E98D}"/>
                </a:ext>
              </a:extLst>
            </p:cNvPr>
            <p:cNvSpPr/>
            <p:nvPr/>
          </p:nvSpPr>
          <p:spPr>
            <a:xfrm>
              <a:off x="6610352" y="1322302"/>
              <a:ext cx="1333502" cy="5334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בוצע</a:t>
              </a:r>
            </a:p>
          </p:txBody>
        </p:sp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56D456DF-CE27-4382-D589-F389D198A5B9}"/>
                </a:ext>
              </a:extLst>
            </p:cNvPr>
            <p:cNvSpPr/>
            <p:nvPr/>
          </p:nvSpPr>
          <p:spPr>
            <a:xfrm>
              <a:off x="8064500" y="1295400"/>
              <a:ext cx="3873500" cy="5334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סטאטוס כללי של הפרויקט</a:t>
              </a:r>
            </a:p>
          </p:txBody>
        </p:sp>
        <p:sp>
          <p:nvSpPr>
            <p:cNvPr id="3" name="מלבן: פינות מעוגלות 2">
              <a:extLst>
                <a:ext uri="{FF2B5EF4-FFF2-40B4-BE49-F238E27FC236}">
                  <a16:creationId xmlns:a16="http://schemas.microsoft.com/office/drawing/2014/main" id="{6A5630CF-FEB1-AAAE-C3CF-3425D346FD99}"/>
                </a:ext>
              </a:extLst>
            </p:cNvPr>
            <p:cNvSpPr/>
            <p:nvPr/>
          </p:nvSpPr>
          <p:spPr>
            <a:xfrm>
              <a:off x="5502275" y="1319719"/>
              <a:ext cx="1333502" cy="5334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בתהליך</a:t>
              </a:r>
            </a:p>
          </p:txBody>
        </p:sp>
        <p:sp>
          <p:nvSpPr>
            <p:cNvPr id="4" name="מלבן: פינות מעוגלות 3">
              <a:extLst>
                <a:ext uri="{FF2B5EF4-FFF2-40B4-BE49-F238E27FC236}">
                  <a16:creationId xmlns:a16="http://schemas.microsoft.com/office/drawing/2014/main" id="{046402F1-E969-50C9-9FB4-AFB7861A2DF4}"/>
                </a:ext>
              </a:extLst>
            </p:cNvPr>
            <p:cNvSpPr/>
            <p:nvPr/>
          </p:nvSpPr>
          <p:spPr>
            <a:xfrm>
              <a:off x="4338325" y="1319719"/>
              <a:ext cx="1333502" cy="5334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טרם התחיל</a:t>
              </a:r>
            </a:p>
          </p:txBody>
        </p:sp>
        <p:sp>
          <p:nvSpPr>
            <p:cNvPr id="6" name="מלבן: פינות מעוגלות 5">
              <a:extLst>
                <a:ext uri="{FF2B5EF4-FFF2-40B4-BE49-F238E27FC236}">
                  <a16:creationId xmlns:a16="http://schemas.microsoft.com/office/drawing/2014/main" id="{1FC76899-D10B-6FF4-AD5E-37062A21C9E9}"/>
                </a:ext>
              </a:extLst>
            </p:cNvPr>
            <p:cNvSpPr/>
            <p:nvPr/>
          </p:nvSpPr>
          <p:spPr>
            <a:xfrm>
              <a:off x="3186755" y="1319719"/>
              <a:ext cx="1333502" cy="5334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בוטל</a:t>
              </a:r>
            </a:p>
          </p:txBody>
        </p:sp>
      </p:grp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975C3A31-ABAD-911E-BA01-2F54E7875374}"/>
              </a:ext>
            </a:extLst>
          </p:cNvPr>
          <p:cNvSpPr/>
          <p:nvPr/>
        </p:nvSpPr>
        <p:spPr>
          <a:xfrm>
            <a:off x="204816" y="4742615"/>
            <a:ext cx="3581400" cy="20590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t"/>
          <a:lstStyle/>
          <a:p>
            <a:pPr algn="r"/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אדריכל - פרטי איש מקצוע: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שם מלא -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טלפון -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האם איש המקצוע מעוניין בעבודה - </a:t>
            </a:r>
            <a:r>
              <a:rPr lang="he-IL" sz="14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האם הוגשה הצעת מחיר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סטאטוס עבודה </a:t>
            </a:r>
            <a:r>
              <a:rPr lang="he-IL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–טרם/ בתהליך/סיים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מועד סיום העבודה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האם מאשר את איש המקצוע –</a:t>
            </a:r>
            <a:r>
              <a:rPr lang="he-IL" sz="14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כן</a:t>
            </a: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E42855F8-D216-FEE6-315A-41C50DBEC5B1}"/>
              </a:ext>
            </a:extLst>
          </p:cNvPr>
          <p:cNvGrpSpPr/>
          <p:nvPr/>
        </p:nvGrpSpPr>
        <p:grpSpPr>
          <a:xfrm>
            <a:off x="4184317" y="2062877"/>
            <a:ext cx="8073734" cy="2576242"/>
            <a:chOff x="4184317" y="2062877"/>
            <a:chExt cx="8073734" cy="2576242"/>
          </a:xfrm>
        </p:grpSpPr>
        <p:sp>
          <p:nvSpPr>
            <p:cNvPr id="14" name="מלבן: פינות מעוגלות 13">
              <a:extLst>
                <a:ext uri="{FF2B5EF4-FFF2-40B4-BE49-F238E27FC236}">
                  <a16:creationId xmlns:a16="http://schemas.microsoft.com/office/drawing/2014/main" id="{A1D86C0C-82C1-F766-F731-D17CD8F3A1E9}"/>
                </a:ext>
              </a:extLst>
            </p:cNvPr>
            <p:cNvSpPr/>
            <p:nvPr/>
          </p:nvSpPr>
          <p:spPr>
            <a:xfrm>
              <a:off x="4338324" y="2062877"/>
              <a:ext cx="7599676" cy="175835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t"/>
            <a:lstStyle/>
            <a:p>
              <a:pPr algn="r"/>
              <a:r>
                <a:rPr lang="he-IL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ציר זמן</a:t>
              </a:r>
            </a:p>
          </p:txBody>
        </p: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D216A3A0-9893-DEE8-1D84-BDBB1A4AA198}"/>
                </a:ext>
              </a:extLst>
            </p:cNvPr>
            <p:cNvCxnSpPr/>
            <p:nvPr/>
          </p:nvCxnSpPr>
          <p:spPr>
            <a:xfrm flipH="1">
              <a:off x="4629753" y="3544962"/>
              <a:ext cx="70168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033B88E-66C3-F757-963C-FC231CB5C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627321" y="3530526"/>
              <a:ext cx="0" cy="497879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5318E757-CCB0-AE5D-D57B-55AEE3DAB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29756" y="3520901"/>
              <a:ext cx="0" cy="497879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תיבת טקסט 28">
              <a:extLst>
                <a:ext uri="{FF2B5EF4-FFF2-40B4-BE49-F238E27FC236}">
                  <a16:creationId xmlns:a16="http://schemas.microsoft.com/office/drawing/2014/main" id="{7EBA368B-3C39-710F-D2BF-7C5C967CE448}"/>
                </a:ext>
              </a:extLst>
            </p:cNvPr>
            <p:cNvSpPr txBox="1"/>
            <p:nvPr/>
          </p:nvSpPr>
          <p:spPr>
            <a:xfrm>
              <a:off x="11252078" y="3973800"/>
              <a:ext cx="1005973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08/24</a:t>
              </a:r>
              <a:endPara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תיבת טקסט 29">
              <a:extLst>
                <a:ext uri="{FF2B5EF4-FFF2-40B4-BE49-F238E27FC236}">
                  <a16:creationId xmlns:a16="http://schemas.microsoft.com/office/drawing/2014/main" id="{8371BFBB-B4A0-E2C8-0A9A-76BCF26D2D55}"/>
                </a:ext>
              </a:extLst>
            </p:cNvPr>
            <p:cNvSpPr txBox="1"/>
            <p:nvPr/>
          </p:nvSpPr>
          <p:spPr>
            <a:xfrm>
              <a:off x="4250367" y="3980901"/>
              <a:ext cx="1005973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08/26</a:t>
              </a:r>
              <a:endPara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: פינות מעוגלות 30">
              <a:extLst>
                <a:ext uri="{FF2B5EF4-FFF2-40B4-BE49-F238E27FC236}">
                  <a16:creationId xmlns:a16="http://schemas.microsoft.com/office/drawing/2014/main" id="{ABA6B5AA-D53B-AEB6-39B3-7D1B2CCCEFC1}"/>
                </a:ext>
              </a:extLst>
            </p:cNvPr>
            <p:cNvSpPr/>
            <p:nvPr/>
          </p:nvSpPr>
          <p:spPr>
            <a:xfrm>
              <a:off x="11093774" y="4251009"/>
              <a:ext cx="1005973" cy="38811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he-IL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התחלת פרויקט</a:t>
              </a:r>
            </a:p>
          </p:txBody>
        </p:sp>
        <p:sp>
          <p:nvSpPr>
            <p:cNvPr id="32" name="מלבן: פינות מעוגלות 31">
              <a:extLst>
                <a:ext uri="{FF2B5EF4-FFF2-40B4-BE49-F238E27FC236}">
                  <a16:creationId xmlns:a16="http://schemas.microsoft.com/office/drawing/2014/main" id="{766522CE-CC2B-EB5D-74E4-606DAFE5790F}"/>
                </a:ext>
              </a:extLst>
            </p:cNvPr>
            <p:cNvSpPr/>
            <p:nvPr/>
          </p:nvSpPr>
          <p:spPr>
            <a:xfrm>
              <a:off x="4184317" y="4237576"/>
              <a:ext cx="1005973" cy="38811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he-IL" sz="1200" b="1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סיום פרויקט</a:t>
              </a:r>
              <a:endParaRPr lang="he-IL" sz="12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B86C480E-DBCF-89B1-73F1-FDFE0C3D3EFF}"/>
              </a:ext>
            </a:extLst>
          </p:cNvPr>
          <p:cNvGrpSpPr/>
          <p:nvPr/>
        </p:nvGrpSpPr>
        <p:grpSpPr>
          <a:xfrm>
            <a:off x="135549" y="1826888"/>
            <a:ext cx="3756246" cy="2978099"/>
            <a:chOff x="117393" y="1844158"/>
            <a:chExt cx="3756246" cy="2978099"/>
          </a:xfrm>
        </p:grpSpPr>
        <p:sp>
          <p:nvSpPr>
            <p:cNvPr id="17" name="מלבן: פינות מעוגלות 16">
              <a:extLst>
                <a:ext uri="{FF2B5EF4-FFF2-40B4-BE49-F238E27FC236}">
                  <a16:creationId xmlns:a16="http://schemas.microsoft.com/office/drawing/2014/main" id="{9EF272E1-ADD7-DBA9-C27D-8351E88D87BF}"/>
                </a:ext>
              </a:extLst>
            </p:cNvPr>
            <p:cNvSpPr/>
            <p:nvPr/>
          </p:nvSpPr>
          <p:spPr>
            <a:xfrm>
              <a:off x="117393" y="1844158"/>
              <a:ext cx="3756246" cy="297809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t"/>
            <a:lstStyle/>
            <a:p>
              <a:pPr algn="r"/>
              <a:r>
                <a:rPr lang="he-IL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אנשי המקצוע בפרויקט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אין קבלן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אדריכל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מעצב פנים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מפקח</a:t>
              </a:r>
            </a:p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איש אלומיניום</a:t>
              </a:r>
            </a:p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רצף</a:t>
              </a:r>
            </a:p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אינסטלטור</a:t>
              </a:r>
            </a:p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he-IL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מתקין מער' חימום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endPara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endPara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: פינות מעוגלות 32">
              <a:extLst>
                <a:ext uri="{FF2B5EF4-FFF2-40B4-BE49-F238E27FC236}">
                  <a16:creationId xmlns:a16="http://schemas.microsoft.com/office/drawing/2014/main" id="{2F50EF65-E04B-F25A-5228-155E9D02185E}"/>
                </a:ext>
              </a:extLst>
            </p:cNvPr>
            <p:cNvSpPr/>
            <p:nvPr/>
          </p:nvSpPr>
          <p:spPr>
            <a:xfrm>
              <a:off x="254000" y="2637321"/>
              <a:ext cx="994450" cy="20927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מלבן: פינות מעוגלות 33">
              <a:extLst>
                <a:ext uri="{FF2B5EF4-FFF2-40B4-BE49-F238E27FC236}">
                  <a16:creationId xmlns:a16="http://schemas.microsoft.com/office/drawing/2014/main" id="{8B28E290-08C3-CD45-7D30-C5A0E0848A91}"/>
                </a:ext>
              </a:extLst>
            </p:cNvPr>
            <p:cNvSpPr/>
            <p:nvPr/>
          </p:nvSpPr>
          <p:spPr>
            <a:xfrm>
              <a:off x="254000" y="2899353"/>
              <a:ext cx="994450" cy="2092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מלבן: פינות מעוגלות 34">
              <a:extLst>
                <a:ext uri="{FF2B5EF4-FFF2-40B4-BE49-F238E27FC236}">
                  <a16:creationId xmlns:a16="http://schemas.microsoft.com/office/drawing/2014/main" id="{820FBCEA-56AC-0772-C594-7948A10E517E}"/>
                </a:ext>
              </a:extLst>
            </p:cNvPr>
            <p:cNvSpPr/>
            <p:nvPr/>
          </p:nvSpPr>
          <p:spPr>
            <a:xfrm>
              <a:off x="254000" y="3161385"/>
              <a:ext cx="994450" cy="209271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מלבן: פינות מעוגלות 35">
              <a:extLst>
                <a:ext uri="{FF2B5EF4-FFF2-40B4-BE49-F238E27FC236}">
                  <a16:creationId xmlns:a16="http://schemas.microsoft.com/office/drawing/2014/main" id="{76AFF5B9-3660-CD40-AD24-F66718215152}"/>
                </a:ext>
              </a:extLst>
            </p:cNvPr>
            <p:cNvSpPr/>
            <p:nvPr/>
          </p:nvSpPr>
          <p:spPr>
            <a:xfrm>
              <a:off x="254000" y="3440326"/>
              <a:ext cx="994450" cy="20927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מלבן: פינות מעוגלות 36">
              <a:extLst>
                <a:ext uri="{FF2B5EF4-FFF2-40B4-BE49-F238E27FC236}">
                  <a16:creationId xmlns:a16="http://schemas.microsoft.com/office/drawing/2014/main" id="{805A744E-B79C-251F-C573-C87EF6313183}"/>
                </a:ext>
              </a:extLst>
            </p:cNvPr>
            <p:cNvSpPr/>
            <p:nvPr/>
          </p:nvSpPr>
          <p:spPr>
            <a:xfrm>
              <a:off x="254000" y="3716594"/>
              <a:ext cx="994450" cy="20927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מלבן: פינות מעוגלות 37">
              <a:extLst>
                <a:ext uri="{FF2B5EF4-FFF2-40B4-BE49-F238E27FC236}">
                  <a16:creationId xmlns:a16="http://schemas.microsoft.com/office/drawing/2014/main" id="{EB04DCFE-B14E-B36B-F257-2E3219B68C80}"/>
                </a:ext>
              </a:extLst>
            </p:cNvPr>
            <p:cNvSpPr/>
            <p:nvPr/>
          </p:nvSpPr>
          <p:spPr>
            <a:xfrm>
              <a:off x="254000" y="3992862"/>
              <a:ext cx="994450" cy="20927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מלבן: פינות מעוגלות 39">
              <a:extLst>
                <a:ext uri="{FF2B5EF4-FFF2-40B4-BE49-F238E27FC236}">
                  <a16:creationId xmlns:a16="http://schemas.microsoft.com/office/drawing/2014/main" id="{809E1613-C449-C329-85E8-6EADBF91D05C}"/>
                </a:ext>
              </a:extLst>
            </p:cNvPr>
            <p:cNvSpPr/>
            <p:nvPr/>
          </p:nvSpPr>
          <p:spPr>
            <a:xfrm>
              <a:off x="246414" y="4269130"/>
              <a:ext cx="994450" cy="209271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1" name="מלבן: פינות מעוגלות 40">
            <a:extLst>
              <a:ext uri="{FF2B5EF4-FFF2-40B4-BE49-F238E27FC236}">
                <a16:creationId xmlns:a16="http://schemas.microsoft.com/office/drawing/2014/main" id="{76490D4B-0817-89A8-C2D2-2F15279D903A}"/>
              </a:ext>
            </a:extLst>
          </p:cNvPr>
          <p:cNvSpPr/>
          <p:nvPr/>
        </p:nvSpPr>
        <p:spPr>
          <a:xfrm>
            <a:off x="4576396" y="2533927"/>
            <a:ext cx="7070174" cy="1418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מלבן: פינות מעוגלות 41">
            <a:extLst>
              <a:ext uri="{FF2B5EF4-FFF2-40B4-BE49-F238E27FC236}">
                <a16:creationId xmlns:a16="http://schemas.microsoft.com/office/drawing/2014/main" id="{9764B8F5-2B52-E297-4E2D-729153FEE29A}"/>
              </a:ext>
            </a:extLst>
          </p:cNvPr>
          <p:cNvSpPr/>
          <p:nvPr/>
        </p:nvSpPr>
        <p:spPr>
          <a:xfrm>
            <a:off x="4576396" y="2747116"/>
            <a:ext cx="7070174" cy="135879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מלבן: פינות מעוגלות 42">
            <a:extLst>
              <a:ext uri="{FF2B5EF4-FFF2-40B4-BE49-F238E27FC236}">
                <a16:creationId xmlns:a16="http://schemas.microsoft.com/office/drawing/2014/main" id="{53B2D27A-34AB-3850-B764-6F8B0B8607CC}"/>
              </a:ext>
            </a:extLst>
          </p:cNvPr>
          <p:cNvSpPr/>
          <p:nvPr/>
        </p:nvSpPr>
        <p:spPr>
          <a:xfrm>
            <a:off x="6021572" y="3290470"/>
            <a:ext cx="1187750" cy="13587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מלבן: פינות מעוגלות 43">
            <a:extLst>
              <a:ext uri="{FF2B5EF4-FFF2-40B4-BE49-F238E27FC236}">
                <a16:creationId xmlns:a16="http://schemas.microsoft.com/office/drawing/2014/main" id="{7A5D89D1-8226-9760-4D9F-A7AAD539038D}"/>
              </a:ext>
            </a:extLst>
          </p:cNvPr>
          <p:cNvSpPr/>
          <p:nvPr/>
        </p:nvSpPr>
        <p:spPr>
          <a:xfrm>
            <a:off x="9203464" y="3145766"/>
            <a:ext cx="1595571" cy="1438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מלבן: פינות מעוגלות 44">
            <a:extLst>
              <a:ext uri="{FF2B5EF4-FFF2-40B4-BE49-F238E27FC236}">
                <a16:creationId xmlns:a16="http://schemas.microsoft.com/office/drawing/2014/main" id="{98B42B60-DB32-5A22-FDCA-978A72F6C210}"/>
              </a:ext>
            </a:extLst>
          </p:cNvPr>
          <p:cNvSpPr/>
          <p:nvPr/>
        </p:nvSpPr>
        <p:spPr>
          <a:xfrm>
            <a:off x="4629753" y="3012369"/>
            <a:ext cx="994450" cy="10373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8" name="מחבר ישר 47">
            <a:extLst>
              <a:ext uri="{FF2B5EF4-FFF2-40B4-BE49-F238E27FC236}">
                <a16:creationId xmlns:a16="http://schemas.microsoft.com/office/drawing/2014/main" id="{A79B06D6-C512-02B7-BA2A-45C29AC7DDBE}"/>
              </a:ext>
            </a:extLst>
          </p:cNvPr>
          <p:cNvCxnSpPr>
            <a:cxnSpLocks/>
          </p:cNvCxnSpPr>
          <p:nvPr/>
        </p:nvCxnSpPr>
        <p:spPr>
          <a:xfrm>
            <a:off x="7199700" y="3520901"/>
            <a:ext cx="0" cy="49787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מחבר ישר 48">
            <a:extLst>
              <a:ext uri="{FF2B5EF4-FFF2-40B4-BE49-F238E27FC236}">
                <a16:creationId xmlns:a16="http://schemas.microsoft.com/office/drawing/2014/main" id="{A180075D-F73D-A002-E528-CA011BEF5AC9}"/>
              </a:ext>
            </a:extLst>
          </p:cNvPr>
          <p:cNvCxnSpPr>
            <a:cxnSpLocks/>
          </p:cNvCxnSpPr>
          <p:nvPr/>
        </p:nvCxnSpPr>
        <p:spPr>
          <a:xfrm>
            <a:off x="6021572" y="3544961"/>
            <a:ext cx="0" cy="49787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590459EF-F8BA-92C7-0621-36EF09529BFD}"/>
              </a:ext>
            </a:extLst>
          </p:cNvPr>
          <p:cNvSpPr txBox="1"/>
          <p:nvPr/>
        </p:nvSpPr>
        <p:spPr>
          <a:xfrm>
            <a:off x="6833669" y="4015403"/>
            <a:ext cx="10059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01/26</a:t>
            </a:r>
            <a:endParaRPr lang="he-IL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FCA4FE18-91CD-6212-76F4-187746C26214}"/>
              </a:ext>
            </a:extLst>
          </p:cNvPr>
          <p:cNvSpPr txBox="1"/>
          <p:nvPr/>
        </p:nvSpPr>
        <p:spPr>
          <a:xfrm>
            <a:off x="5630169" y="4007566"/>
            <a:ext cx="10059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03/26</a:t>
            </a:r>
            <a:endParaRPr lang="he-IL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מלבן: פינות מעוגלות 61">
            <a:extLst>
              <a:ext uri="{FF2B5EF4-FFF2-40B4-BE49-F238E27FC236}">
                <a16:creationId xmlns:a16="http://schemas.microsoft.com/office/drawing/2014/main" id="{06E4CF59-38B9-EB55-330F-5FD17BF027A5}"/>
              </a:ext>
            </a:extLst>
          </p:cNvPr>
          <p:cNvSpPr/>
          <p:nvPr/>
        </p:nvSpPr>
        <p:spPr>
          <a:xfrm>
            <a:off x="8156875" y="4958737"/>
            <a:ext cx="3781125" cy="1467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t"/>
          <a:lstStyle/>
          <a:p>
            <a:pPr algn="r"/>
            <a:r>
              <a:rPr lang="he-IL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ניהול תקציב: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תקציב כולל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תקציב שנוצל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תקציב שנותר</a:t>
            </a:r>
          </a:p>
          <a:p>
            <a:pPr algn="r"/>
            <a:endParaRPr lang="he-IL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37EA6F09-A90C-D9E1-9A9A-A3E6E7801674}"/>
              </a:ext>
            </a:extLst>
          </p:cNvPr>
          <p:cNvGrpSpPr/>
          <p:nvPr/>
        </p:nvGrpSpPr>
        <p:grpSpPr>
          <a:xfrm>
            <a:off x="3605037" y="4265199"/>
            <a:ext cx="588203" cy="1387076"/>
            <a:chOff x="3579537" y="2637319"/>
            <a:chExt cx="588203" cy="3107096"/>
          </a:xfrm>
          <a:solidFill>
            <a:schemeClr val="accent3">
              <a:lumMod val="50000"/>
            </a:schemeClr>
          </a:solidFill>
        </p:grpSpPr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AF9AE6B7-B12E-6D9B-95C2-B1B9F31204BB}"/>
                </a:ext>
              </a:extLst>
            </p:cNvPr>
            <p:cNvSpPr/>
            <p:nvPr/>
          </p:nvSpPr>
          <p:spPr>
            <a:xfrm>
              <a:off x="3579537" y="2637319"/>
              <a:ext cx="414834" cy="34770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9B25FF07-A97E-10B2-C280-513CBC9AAFD9}"/>
                </a:ext>
              </a:extLst>
            </p:cNvPr>
            <p:cNvSpPr/>
            <p:nvPr/>
          </p:nvSpPr>
          <p:spPr>
            <a:xfrm rot="16200000">
              <a:off x="2592064" y="4039743"/>
              <a:ext cx="2978098" cy="17325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חץ: ימינה 19">
              <a:extLst>
                <a:ext uri="{FF2B5EF4-FFF2-40B4-BE49-F238E27FC236}">
                  <a16:creationId xmlns:a16="http://schemas.microsoft.com/office/drawing/2014/main" id="{7767867B-A0F7-37BF-47E8-C6ABF5D448F5}"/>
                </a:ext>
              </a:extLst>
            </p:cNvPr>
            <p:cNvSpPr/>
            <p:nvPr/>
          </p:nvSpPr>
          <p:spPr>
            <a:xfrm rot="10800000">
              <a:off x="3581400" y="5145746"/>
              <a:ext cx="413086" cy="598669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7" name="קבוצה 66">
            <a:extLst>
              <a:ext uri="{FF2B5EF4-FFF2-40B4-BE49-F238E27FC236}">
                <a16:creationId xmlns:a16="http://schemas.microsoft.com/office/drawing/2014/main" id="{13D61CDA-04E8-46A1-8434-90F8A53EFEAB}"/>
              </a:ext>
            </a:extLst>
          </p:cNvPr>
          <p:cNvGrpSpPr/>
          <p:nvPr/>
        </p:nvGrpSpPr>
        <p:grpSpPr>
          <a:xfrm>
            <a:off x="5158730" y="4298141"/>
            <a:ext cx="1889587" cy="2342164"/>
            <a:chOff x="5158730" y="4298141"/>
            <a:chExt cx="1889587" cy="2342164"/>
          </a:xfrm>
        </p:grpSpPr>
        <p:sp>
          <p:nvSpPr>
            <p:cNvPr id="65" name="חץ: למטה 64">
              <a:extLst>
                <a:ext uri="{FF2B5EF4-FFF2-40B4-BE49-F238E27FC236}">
                  <a16:creationId xmlns:a16="http://schemas.microsoft.com/office/drawing/2014/main" id="{C442E07D-ABDD-A573-6783-E121DC144C04}"/>
                </a:ext>
              </a:extLst>
            </p:cNvPr>
            <p:cNvSpPr/>
            <p:nvPr/>
          </p:nvSpPr>
          <p:spPr>
            <a:xfrm>
              <a:off x="5922746" y="4298141"/>
              <a:ext cx="173254" cy="1133557"/>
            </a:xfrm>
            <a:prstGeom prst="down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ענן 65">
              <a:extLst>
                <a:ext uri="{FF2B5EF4-FFF2-40B4-BE49-F238E27FC236}">
                  <a16:creationId xmlns:a16="http://schemas.microsoft.com/office/drawing/2014/main" id="{7A5B6CFC-DF67-01D0-FA73-E33100CB7717}"/>
                </a:ext>
              </a:extLst>
            </p:cNvPr>
            <p:cNvSpPr/>
            <p:nvPr/>
          </p:nvSpPr>
          <p:spPr>
            <a:xfrm>
              <a:off x="5158730" y="5439499"/>
              <a:ext cx="1889587" cy="1200806"/>
            </a:xfrm>
            <a:prstGeom prst="clou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בסיום התהליך: דירוג איש המקצוע</a:t>
              </a:r>
            </a:p>
          </p:txBody>
        </p:sp>
      </p:grpSp>
      <p:sp>
        <p:nvSpPr>
          <p:cNvPr id="68" name="חץ: ימינה מקווקו 67">
            <a:hlinkClick r:id="rId3" action="ppaction://hlinksldjump"/>
            <a:extLst>
              <a:ext uri="{FF2B5EF4-FFF2-40B4-BE49-F238E27FC236}">
                <a16:creationId xmlns:a16="http://schemas.microsoft.com/office/drawing/2014/main" id="{289621BA-C37C-D9C0-0833-3851C34024C8}"/>
              </a:ext>
            </a:extLst>
          </p:cNvPr>
          <p:cNvSpPr/>
          <p:nvPr/>
        </p:nvSpPr>
        <p:spPr>
          <a:xfrm>
            <a:off x="165099" y="162076"/>
            <a:ext cx="2302737" cy="560744"/>
          </a:xfrm>
          <a:prstGeom prst="strip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High Level design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5786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1" grpId="0"/>
      <p:bldP spid="52" grpId="0"/>
      <p:bldP spid="6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6A454E-70CC-CA7B-6270-08BE6DBE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B5260EE-5098-B78C-4E50-92558640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תמונה 6" descr="תמונה שמכילה טקסט, תרשים, קו, מקביל&#10;&#10;התיאור נוצר באופן אוטומטי">
            <a:extLst>
              <a:ext uri="{FF2B5EF4-FFF2-40B4-BE49-F238E27FC236}">
                <a16:creationId xmlns:a16="http://schemas.microsoft.com/office/drawing/2014/main" id="{AC26AB9D-46D8-7DBF-D904-A467E0F9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07" y="735775"/>
            <a:ext cx="8517039" cy="50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54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36AFB8-F060-834E-C03E-E701DADE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22" y="-145197"/>
            <a:ext cx="10405174" cy="1326514"/>
          </a:xfrm>
        </p:spPr>
        <p:txBody>
          <a:bodyPr/>
          <a:lstStyle/>
          <a:p>
            <a:r>
              <a:rPr lang="en-US" dirty="0" err="1"/>
              <a:t>Erd</a:t>
            </a:r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7912FF2-CD34-7130-1EC5-D07FA5F0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A7511BF-1D71-80A0-98B5-736027A8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138" y="5145261"/>
            <a:ext cx="2886808" cy="1723625"/>
          </a:xfrm>
          <a:prstGeom prst="rect">
            <a:avLst/>
          </a:prstGeom>
        </p:spPr>
      </p:pic>
      <p:pic>
        <p:nvPicPr>
          <p:cNvPr id="4" name="תמונה 3" descr="תמונה שמכילה תרשים, צילום מסך&#10;&#10;התיאור נוצר באופן אוטומטי">
            <a:extLst>
              <a:ext uri="{FF2B5EF4-FFF2-40B4-BE49-F238E27FC236}">
                <a16:creationId xmlns:a16="http://schemas.microsoft.com/office/drawing/2014/main" id="{49CFC2D3-C2E9-1A60-8BED-9EC60262E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44" t="2380" r="18303" b="5714"/>
          <a:stretch/>
        </p:blipFill>
        <p:spPr>
          <a:xfrm>
            <a:off x="1981199" y="37852"/>
            <a:ext cx="8469086" cy="678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8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B7518C-8388-DBA9-420B-770F509C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Architecture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2D070EB-0267-CE98-7142-CBD20918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tangle: Rounded Corners 900">
            <a:extLst>
              <a:ext uri="{FF2B5EF4-FFF2-40B4-BE49-F238E27FC236}">
                <a16:creationId xmlns:a16="http://schemas.microsoft.com/office/drawing/2014/main" id="{BB88DC7D-04F6-A402-FC38-778DB2BF495B}"/>
              </a:ext>
            </a:extLst>
          </p:cNvPr>
          <p:cNvSpPr/>
          <p:nvPr/>
        </p:nvSpPr>
        <p:spPr>
          <a:xfrm>
            <a:off x="8879698" y="1399032"/>
            <a:ext cx="2642623" cy="43208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: Rounded Corners 898">
            <a:extLst>
              <a:ext uri="{FF2B5EF4-FFF2-40B4-BE49-F238E27FC236}">
                <a16:creationId xmlns:a16="http://schemas.microsoft.com/office/drawing/2014/main" id="{739F516A-7D38-2650-7087-E27513C205C0}"/>
              </a:ext>
            </a:extLst>
          </p:cNvPr>
          <p:cNvSpPr/>
          <p:nvPr/>
        </p:nvSpPr>
        <p:spPr>
          <a:xfrm>
            <a:off x="1189551" y="1775617"/>
            <a:ext cx="5130790" cy="43165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u="sng" dirty="0">
              <a:solidFill>
                <a:schemeClr val="accent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5724D09-055C-FE3F-E805-F43864B7CF11}"/>
              </a:ext>
            </a:extLst>
          </p:cNvPr>
          <p:cNvSpPr txBox="1"/>
          <p:nvPr/>
        </p:nvSpPr>
        <p:spPr>
          <a:xfrm>
            <a:off x="706946" y="1948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Poppins" panose="00000500000000000000" pitchFamily="2" charset="0"/>
                <a:cs typeface="Poppins" panose="00000500000000000000" pitchFamily="2" charset="0"/>
              </a:rPr>
              <a:t>Back-End</a:t>
            </a:r>
            <a:endParaRPr lang="en-IL" b="1" u="sng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901">
            <a:extLst>
              <a:ext uri="{FF2B5EF4-FFF2-40B4-BE49-F238E27FC236}">
                <a16:creationId xmlns:a16="http://schemas.microsoft.com/office/drawing/2014/main" id="{A069C81A-539A-CD01-7643-62500945E21E}"/>
              </a:ext>
            </a:extLst>
          </p:cNvPr>
          <p:cNvSpPr txBox="1"/>
          <p:nvPr/>
        </p:nvSpPr>
        <p:spPr>
          <a:xfrm>
            <a:off x="9494285" y="1541566"/>
            <a:ext cx="158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Poppins" panose="00000500000000000000" pitchFamily="2" charset="0"/>
                <a:cs typeface="Poppins" panose="00000500000000000000" pitchFamily="2" charset="0"/>
              </a:rPr>
              <a:t>Front-End</a:t>
            </a:r>
            <a:endParaRPr lang="en-IL" b="1" u="sng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תמונה 12" descr="תמונה שמכילה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207D2C13-F71F-E2A2-3A0B-C5A611729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69946" y="2072024"/>
            <a:ext cx="2431697" cy="2624134"/>
          </a:xfrm>
          <a:prstGeom prst="rect">
            <a:avLst/>
          </a:prstGeom>
        </p:spPr>
      </p:pic>
      <p:pic>
        <p:nvPicPr>
          <p:cNvPr id="18" name="תמונה 17" descr="תמונה שמכילה לוגו, סמל, צילום מסך, גרפיקה&#10;&#10;התיאור נוצר באופן אוטומטי">
            <a:extLst>
              <a:ext uri="{FF2B5EF4-FFF2-40B4-BE49-F238E27FC236}">
                <a16:creationId xmlns:a16="http://schemas.microsoft.com/office/drawing/2014/main" id="{3890B303-692E-F73C-39AE-B825AEFA1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98984" y="1273279"/>
            <a:ext cx="1319221" cy="1319221"/>
          </a:xfrm>
          <a:prstGeom prst="rect">
            <a:avLst/>
          </a:prstGeom>
        </p:spPr>
      </p:pic>
      <p:pic>
        <p:nvPicPr>
          <p:cNvPr id="21" name="תמונה 20" descr="תמונה שמכילה טקסט, לוגו, צילום מסך, עיצוב גרפי&#10;&#10;התיאור נוצר באופן אוטומטי">
            <a:extLst>
              <a:ext uri="{FF2B5EF4-FFF2-40B4-BE49-F238E27FC236}">
                <a16:creationId xmlns:a16="http://schemas.microsoft.com/office/drawing/2014/main" id="{86DE803E-0D65-DFBA-568C-D03459B65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03074" y="2349797"/>
            <a:ext cx="1667191" cy="1667191"/>
          </a:xfrm>
          <a:prstGeom prst="rect">
            <a:avLst/>
          </a:prstGeom>
        </p:spPr>
      </p:pic>
      <p:pic>
        <p:nvPicPr>
          <p:cNvPr id="24" name="תמונה 23" descr="תמונה שמכילה גרפיקה, גופן, עיצוב גרפי, לוגו&#10;&#10;התיאור נוצר באופן אוטומטי">
            <a:extLst>
              <a:ext uri="{FF2B5EF4-FFF2-40B4-BE49-F238E27FC236}">
                <a16:creationId xmlns:a16="http://schemas.microsoft.com/office/drawing/2014/main" id="{85BAA8DE-C8FF-F2D7-4E2A-8B139FEA8D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377562" y="2231376"/>
            <a:ext cx="1703057" cy="1642078"/>
          </a:xfrm>
          <a:prstGeom prst="rect">
            <a:avLst/>
          </a:prstGeom>
        </p:spPr>
      </p:pic>
      <p:pic>
        <p:nvPicPr>
          <p:cNvPr id="27" name="תמונה 26" descr="תמונה שמכילה גופן, גרפיקה, לוגו, עיצוב&#10;&#10;התיאור נוצר באופן אוטומטי">
            <a:extLst>
              <a:ext uri="{FF2B5EF4-FFF2-40B4-BE49-F238E27FC236}">
                <a16:creationId xmlns:a16="http://schemas.microsoft.com/office/drawing/2014/main" id="{43368802-766E-5BDB-3E6B-969167D11B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037370" y="955736"/>
            <a:ext cx="969901" cy="969901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73E57B4A-0D55-295C-3C4B-286DC6A941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228692" y="4705664"/>
            <a:ext cx="1811492" cy="1349829"/>
          </a:xfrm>
          <a:prstGeom prst="rect">
            <a:avLst/>
          </a:prstGeom>
        </p:spPr>
      </p:pic>
      <p:pic>
        <p:nvPicPr>
          <p:cNvPr id="32" name="תמונה 31" descr="תמונה שמכילה נר, עיגול, צילינדר, עיצוב&#10;&#10;התיאור נוצר באופן אוטומטי">
            <a:extLst>
              <a:ext uri="{FF2B5EF4-FFF2-40B4-BE49-F238E27FC236}">
                <a16:creationId xmlns:a16="http://schemas.microsoft.com/office/drawing/2014/main" id="{F7AE4F81-3D03-0C42-13A2-397AA3EA21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274886" y="4754160"/>
            <a:ext cx="1306514" cy="1306514"/>
          </a:xfrm>
          <a:prstGeom prst="rect">
            <a:avLst/>
          </a:prstGeom>
        </p:spPr>
      </p:pic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6F0F68B3-81AF-4FE6-0101-65E5BCC0E220}"/>
              </a:ext>
            </a:extLst>
          </p:cNvPr>
          <p:cNvCxnSpPr>
            <a:cxnSpLocks/>
          </p:cNvCxnSpPr>
          <p:nvPr/>
        </p:nvCxnSpPr>
        <p:spPr>
          <a:xfrm flipV="1">
            <a:off x="3754946" y="4016988"/>
            <a:ext cx="0" cy="65714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F2AA9D29-CD3F-DCE6-E5C5-D9970750C6E1}"/>
              </a:ext>
            </a:extLst>
          </p:cNvPr>
          <p:cNvCxnSpPr>
            <a:cxnSpLocks/>
          </p:cNvCxnSpPr>
          <p:nvPr/>
        </p:nvCxnSpPr>
        <p:spPr>
          <a:xfrm>
            <a:off x="4663549" y="2808513"/>
            <a:ext cx="149504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219E91C0-FC40-CE65-C157-C3C6713BFC26}"/>
              </a:ext>
            </a:extLst>
          </p:cNvPr>
          <p:cNvCxnSpPr>
            <a:cxnSpLocks/>
          </p:cNvCxnSpPr>
          <p:nvPr/>
        </p:nvCxnSpPr>
        <p:spPr>
          <a:xfrm flipH="1">
            <a:off x="4663549" y="2971799"/>
            <a:ext cx="149504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9447067F-23FA-4C08-F01E-D7859F37F326}"/>
              </a:ext>
            </a:extLst>
          </p:cNvPr>
          <p:cNvCxnSpPr>
            <a:cxnSpLocks/>
          </p:cNvCxnSpPr>
          <p:nvPr/>
        </p:nvCxnSpPr>
        <p:spPr>
          <a:xfrm>
            <a:off x="7489667" y="2819399"/>
            <a:ext cx="149504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75048DFC-8A3D-8045-7689-2C3502941F65}"/>
              </a:ext>
            </a:extLst>
          </p:cNvPr>
          <p:cNvCxnSpPr>
            <a:cxnSpLocks/>
          </p:cNvCxnSpPr>
          <p:nvPr/>
        </p:nvCxnSpPr>
        <p:spPr>
          <a:xfrm flipH="1">
            <a:off x="7489667" y="2982685"/>
            <a:ext cx="149504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74347CF9-E8FC-BA2A-EED2-8469E9D09BE3}"/>
              </a:ext>
            </a:extLst>
          </p:cNvPr>
          <p:cNvSpPr/>
          <p:nvPr/>
        </p:nvSpPr>
        <p:spPr>
          <a:xfrm>
            <a:off x="6215265" y="2660029"/>
            <a:ext cx="1205879" cy="5498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74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B7518C-8388-DBA9-420B-770F509C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Architecture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2D070EB-0267-CE98-7142-CBD20918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ectangle: Rounded Corners 900">
            <a:extLst>
              <a:ext uri="{FF2B5EF4-FFF2-40B4-BE49-F238E27FC236}">
                <a16:creationId xmlns:a16="http://schemas.microsoft.com/office/drawing/2014/main" id="{BB88DC7D-04F6-A402-FC38-778DB2BF495B}"/>
              </a:ext>
            </a:extLst>
          </p:cNvPr>
          <p:cNvSpPr/>
          <p:nvPr/>
        </p:nvSpPr>
        <p:spPr>
          <a:xfrm>
            <a:off x="8879698" y="1399032"/>
            <a:ext cx="2642623" cy="43208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: Rounded Corners 898">
            <a:extLst>
              <a:ext uri="{FF2B5EF4-FFF2-40B4-BE49-F238E27FC236}">
                <a16:creationId xmlns:a16="http://schemas.microsoft.com/office/drawing/2014/main" id="{739F516A-7D38-2650-7087-E27513C205C0}"/>
              </a:ext>
            </a:extLst>
          </p:cNvPr>
          <p:cNvSpPr/>
          <p:nvPr/>
        </p:nvSpPr>
        <p:spPr>
          <a:xfrm>
            <a:off x="1189551" y="1775617"/>
            <a:ext cx="5130790" cy="43165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u="sng" dirty="0">
              <a:solidFill>
                <a:schemeClr val="accent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5724D09-055C-FE3F-E805-F43864B7CF11}"/>
              </a:ext>
            </a:extLst>
          </p:cNvPr>
          <p:cNvSpPr txBox="1"/>
          <p:nvPr/>
        </p:nvSpPr>
        <p:spPr>
          <a:xfrm>
            <a:off x="706946" y="1948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Poppins" panose="00000500000000000000" pitchFamily="2" charset="0"/>
                <a:cs typeface="Poppins" panose="00000500000000000000" pitchFamily="2" charset="0"/>
              </a:rPr>
              <a:t>Back-End</a:t>
            </a:r>
            <a:endParaRPr lang="en-IL" b="1" u="sng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901">
            <a:extLst>
              <a:ext uri="{FF2B5EF4-FFF2-40B4-BE49-F238E27FC236}">
                <a16:creationId xmlns:a16="http://schemas.microsoft.com/office/drawing/2014/main" id="{A069C81A-539A-CD01-7643-62500945E21E}"/>
              </a:ext>
            </a:extLst>
          </p:cNvPr>
          <p:cNvSpPr txBox="1"/>
          <p:nvPr/>
        </p:nvSpPr>
        <p:spPr>
          <a:xfrm>
            <a:off x="9494285" y="1541566"/>
            <a:ext cx="158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Poppins" panose="00000500000000000000" pitchFamily="2" charset="0"/>
                <a:cs typeface="Poppins" panose="00000500000000000000" pitchFamily="2" charset="0"/>
              </a:rPr>
              <a:t>Front-End</a:t>
            </a:r>
            <a:endParaRPr lang="en-IL" b="1" u="sng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תמונה 12" descr="תמונה שמכילה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207D2C13-F71F-E2A2-3A0B-C5A611729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69946" y="2072024"/>
            <a:ext cx="2431697" cy="2624134"/>
          </a:xfrm>
          <a:prstGeom prst="rect">
            <a:avLst/>
          </a:prstGeom>
        </p:spPr>
      </p:pic>
      <p:pic>
        <p:nvPicPr>
          <p:cNvPr id="18" name="תמונה 17" descr="תמונה שמכילה לוגו, סמל, צילום מסך, גרפיקה&#10;&#10;התיאור נוצר באופן אוטומטי">
            <a:extLst>
              <a:ext uri="{FF2B5EF4-FFF2-40B4-BE49-F238E27FC236}">
                <a16:creationId xmlns:a16="http://schemas.microsoft.com/office/drawing/2014/main" id="{3890B303-692E-F73C-39AE-B825AEFA1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47225" y="1251287"/>
            <a:ext cx="1319221" cy="1319221"/>
          </a:xfrm>
          <a:prstGeom prst="rect">
            <a:avLst/>
          </a:prstGeom>
        </p:spPr>
      </p:pic>
      <p:pic>
        <p:nvPicPr>
          <p:cNvPr id="21" name="תמונה 20" descr="תמונה שמכילה טקסט, לוגו, צילום מסך, עיצוב גרפי&#10;&#10;התיאור נוצר באופן אוטומטי">
            <a:extLst>
              <a:ext uri="{FF2B5EF4-FFF2-40B4-BE49-F238E27FC236}">
                <a16:creationId xmlns:a16="http://schemas.microsoft.com/office/drawing/2014/main" id="{86DE803E-0D65-DFBA-568C-D03459B65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03074" y="2349797"/>
            <a:ext cx="1667191" cy="1667191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73E57B4A-0D55-295C-3C4B-286DC6A94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28692" y="4705664"/>
            <a:ext cx="1811492" cy="1349829"/>
          </a:xfrm>
          <a:prstGeom prst="rect">
            <a:avLst/>
          </a:prstGeom>
        </p:spPr>
      </p:pic>
      <p:pic>
        <p:nvPicPr>
          <p:cNvPr id="32" name="תמונה 31" descr="תמונה שמכילה נר, עיגול, צילינדר, עיצוב&#10;&#10;התיאור נוצר באופן אוטומטי">
            <a:extLst>
              <a:ext uri="{FF2B5EF4-FFF2-40B4-BE49-F238E27FC236}">
                <a16:creationId xmlns:a16="http://schemas.microsoft.com/office/drawing/2014/main" id="{F7AE4F81-3D03-0C42-13A2-397AA3EA2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274886" y="4754160"/>
            <a:ext cx="1306514" cy="1306514"/>
          </a:xfrm>
          <a:prstGeom prst="rect">
            <a:avLst/>
          </a:prstGeom>
        </p:spPr>
      </p:pic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6F0F68B3-81AF-4FE6-0101-65E5BCC0E220}"/>
              </a:ext>
            </a:extLst>
          </p:cNvPr>
          <p:cNvCxnSpPr>
            <a:cxnSpLocks/>
          </p:cNvCxnSpPr>
          <p:nvPr/>
        </p:nvCxnSpPr>
        <p:spPr>
          <a:xfrm flipV="1">
            <a:off x="3754946" y="4016988"/>
            <a:ext cx="0" cy="65714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F2AA9D29-CD3F-DCE6-E5C5-D9970750C6E1}"/>
              </a:ext>
            </a:extLst>
          </p:cNvPr>
          <p:cNvCxnSpPr>
            <a:cxnSpLocks/>
          </p:cNvCxnSpPr>
          <p:nvPr/>
        </p:nvCxnSpPr>
        <p:spPr>
          <a:xfrm>
            <a:off x="4663549" y="2808513"/>
            <a:ext cx="149504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219E91C0-FC40-CE65-C157-C3C6713BFC26}"/>
              </a:ext>
            </a:extLst>
          </p:cNvPr>
          <p:cNvCxnSpPr>
            <a:cxnSpLocks/>
          </p:cNvCxnSpPr>
          <p:nvPr/>
        </p:nvCxnSpPr>
        <p:spPr>
          <a:xfrm flipH="1">
            <a:off x="4663549" y="2971799"/>
            <a:ext cx="149504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9447067F-23FA-4C08-F01E-D7859F37F326}"/>
              </a:ext>
            </a:extLst>
          </p:cNvPr>
          <p:cNvCxnSpPr>
            <a:cxnSpLocks/>
          </p:cNvCxnSpPr>
          <p:nvPr/>
        </p:nvCxnSpPr>
        <p:spPr>
          <a:xfrm>
            <a:off x="7489667" y="2819399"/>
            <a:ext cx="149504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75048DFC-8A3D-8045-7689-2C3502941F65}"/>
              </a:ext>
            </a:extLst>
          </p:cNvPr>
          <p:cNvCxnSpPr>
            <a:cxnSpLocks/>
          </p:cNvCxnSpPr>
          <p:nvPr/>
        </p:nvCxnSpPr>
        <p:spPr>
          <a:xfrm flipH="1">
            <a:off x="7489667" y="2982685"/>
            <a:ext cx="149504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74347CF9-E8FC-BA2A-EED2-8469E9D09BE3}"/>
              </a:ext>
            </a:extLst>
          </p:cNvPr>
          <p:cNvSpPr/>
          <p:nvPr/>
        </p:nvSpPr>
        <p:spPr>
          <a:xfrm>
            <a:off x="6215265" y="2660029"/>
            <a:ext cx="1205879" cy="5498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 descr="תמונה שמכילה לוגו, סמל, צילום מסך, גרפיקה&#10;&#10;התיאור נוצר באופן אוטומטי">
            <a:extLst>
              <a:ext uri="{FF2B5EF4-FFF2-40B4-BE49-F238E27FC236}">
                <a16:creationId xmlns:a16="http://schemas.microsoft.com/office/drawing/2014/main" id="{C56E1C68-CE8C-C7F4-CC06-B11030227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42032" y="809468"/>
            <a:ext cx="1319221" cy="1319221"/>
          </a:xfrm>
          <a:prstGeom prst="rect">
            <a:avLst/>
          </a:prstGeom>
        </p:spPr>
      </p:pic>
      <p:pic>
        <p:nvPicPr>
          <p:cNvPr id="6" name="תמונה 5" descr="תמונה שמכילה טקסט, לוגו, צילום מסך, עיצוב גרפי&#10;&#10;התיאור נוצר באופן אוטומטי">
            <a:extLst>
              <a:ext uri="{FF2B5EF4-FFF2-40B4-BE49-F238E27FC236}">
                <a16:creationId xmlns:a16="http://schemas.microsoft.com/office/drawing/2014/main" id="{45675FFF-21BF-1677-43DD-69409A887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52198" y="2257098"/>
            <a:ext cx="1667191" cy="1667191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A5D270C-7941-AF5A-ABE0-358DEF82C1BB}"/>
              </a:ext>
            </a:extLst>
          </p:cNvPr>
          <p:cNvSpPr txBox="1"/>
          <p:nvPr/>
        </p:nvSpPr>
        <p:spPr>
          <a:xfrm>
            <a:off x="-349" y="43363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Poppins" panose="00000500000000000000" pitchFamily="2" charset="0"/>
                <a:cs typeface="Poppins" panose="00000500000000000000" pitchFamily="2" charset="0"/>
              </a:rPr>
              <a:t>Database</a:t>
            </a:r>
            <a:endParaRPr lang="en-IL" b="1" u="sng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013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525" y="304800"/>
            <a:ext cx="3670300" cy="737108"/>
          </a:xfrm>
        </p:spPr>
        <p:txBody>
          <a:bodyPr/>
          <a:lstStyle/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סיכונים ואתגרים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מציין מיקום של תמונה 14" descr="תמונה שמכילה בחוץ, טבע, מים, שמיים&#10;&#10;התיאור נוצר באופן אוטומטי">
            <a:extLst>
              <a:ext uri="{FF2B5EF4-FFF2-40B4-BE49-F238E27FC236}">
                <a16:creationId xmlns:a16="http://schemas.microsoft.com/office/drawing/2014/main" id="{C1DC6208-7385-2924-DC9F-FA1C3A5A1F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869" r="26869"/>
          <a:stretch>
            <a:fillRect/>
          </a:stretch>
        </p:blipFill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13B59B4-2E34-5381-967D-817AB908BC33}"/>
              </a:ext>
            </a:extLst>
          </p:cNvPr>
          <p:cNvSpPr txBox="1"/>
          <p:nvPr/>
        </p:nvSpPr>
        <p:spPr>
          <a:xfrm>
            <a:off x="5251450" y="1265503"/>
            <a:ext cx="678815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זמינות – פרויקט בתקופת מלחמה, חלק מהצוות מושקע במסגרת מילואים וקבע במהלך השנה.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העדר ניסיון מקצועי וידע בתחום הקמת אתר וחיבוריות ל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he-IL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פרויקט ללא תקציב. 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CD7AFED-884D-2B8E-F031-D21D6B3B57EB}"/>
              </a:ext>
            </a:extLst>
          </p:cNvPr>
          <p:cNvSpPr txBox="1"/>
          <p:nvPr/>
        </p:nvSpPr>
        <p:spPr>
          <a:xfrm>
            <a:off x="5885013" y="180369"/>
            <a:ext cx="60960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he-IL" sz="4800" b="1" kern="100" cap="al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הפרויקט</a:t>
            </a:r>
            <a:endParaRPr lang="en-US" sz="4800" b="1" kern="1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CC3C522-890D-FE94-49A9-FA8A76D6026C}"/>
              </a:ext>
            </a:extLst>
          </p:cNvPr>
          <p:cNvSpPr txBox="1"/>
          <p:nvPr/>
        </p:nvSpPr>
        <p:spPr>
          <a:xfrm>
            <a:off x="4049486" y="1231413"/>
            <a:ext cx="8007727" cy="728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  <a:defRPr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+mj-lt"/>
              <a:buAutoNum type="arabicPeriod"/>
            </a:pP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הקמת אתר מסחר וממשקים בין משתמשים בתחום הנדל"ן והבנייה.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האתר יאפשר אינטראקציה והעברת נתונים בין לקוחות ואנשי מקצוע.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האתר יאפשר ללקוחות לגשת לפרויקט בניה באופן מרוכז, מתוכנן ומסודר בהיבטי ניהול הזמן וניהול הפיננסי.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האתר יאפשר לאנשי מקצוע מוקד מרכזי להכנסת עסקאות חדשות – החל משלב התיאום של פגישת יעוץ, הפקת הצעת מחיר וסגירת חוזה לעבודה ודירוג.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האתר יהיה פשוט וידידותי למשתמש ומושך מבחינה ויזואלית.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16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A8B5AD-3419-30A4-95B2-B8E39A410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68" y="-94116"/>
            <a:ext cx="10405174" cy="1326514"/>
          </a:xfrm>
        </p:spPr>
        <p:txBody>
          <a:bodyPr/>
          <a:lstStyle/>
          <a:p>
            <a:r>
              <a:rPr lang="en-US" dirty="0"/>
              <a:t>Work plan</a:t>
            </a:r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A3E3354-27EC-68E1-B8C6-9F1D7427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B3E831A-3200-11F6-7198-08168B7C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68" y="1545772"/>
            <a:ext cx="11527063" cy="4082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274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>
            <a:normAutofit/>
          </a:bodyPr>
          <a:lstStyle/>
          <a:p>
            <a:r>
              <a:rPr lang="he-IL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התייחסויות</a:t>
            </a:r>
            <a:endParaRPr lang="en-US" sz="5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459" y="76287"/>
            <a:ext cx="4935118" cy="749808"/>
          </a:xfrm>
        </p:spPr>
        <p:txBody>
          <a:bodyPr>
            <a:normAutofit/>
          </a:bodyPr>
          <a:lstStyle/>
          <a:p>
            <a:r>
              <a:rPr lang="he-I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יעדי הפרויקט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A352877-A451-58F4-8017-5577FEC83D21}"/>
              </a:ext>
            </a:extLst>
          </p:cNvPr>
          <p:cNvSpPr txBox="1"/>
          <p:nvPr/>
        </p:nvSpPr>
        <p:spPr>
          <a:xfrm>
            <a:off x="8837970" y="4270829"/>
            <a:ext cx="7096225" cy="3041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  <a:defRPr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  <p:pic>
        <p:nvPicPr>
          <p:cNvPr id="7" name="תמונה 6" descr="תמונה שמכילה עיגול, אדום, Carmine, חץ&#10;&#10;התיאור נוצר באופן אוטומטי">
            <a:extLst>
              <a:ext uri="{FF2B5EF4-FFF2-40B4-BE49-F238E27FC236}">
                <a16:creationId xmlns:a16="http://schemas.microsoft.com/office/drawing/2014/main" id="{34486A23-33EB-95DE-DE1C-FB64FD816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65894" y="3359651"/>
            <a:ext cx="3477394" cy="3477394"/>
          </a:xfrm>
          <a:prstGeom prst="rect">
            <a:avLst/>
          </a:prstGeom>
        </p:spPr>
      </p:pic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C0966751-810B-5FCC-2B6B-CE5D1F8A3D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237764"/>
              </p:ext>
            </p:extLst>
          </p:nvPr>
        </p:nvGraphicFramePr>
        <p:xfrm>
          <a:off x="1656613" y="923780"/>
          <a:ext cx="12164196" cy="543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B37E42-BE3A-77EA-CADF-B5F10D68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7308" y="330200"/>
            <a:ext cx="1815592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מדדים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1C01C75-7C51-802B-A021-7045B69C31CE}"/>
              </a:ext>
            </a:extLst>
          </p:cNvPr>
          <p:cNvSpPr txBox="1"/>
          <p:nvPr/>
        </p:nvSpPr>
        <p:spPr>
          <a:xfrm>
            <a:off x="1854200" y="1313507"/>
            <a:ext cx="10058400" cy="421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he-IL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משך זמן ממוצע לטעינת דף הפרויקט – 1 שניה.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he-IL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מספר משתמשים רשומים באתר – לקוחות ובעלי מקצוע. ( יחס של 20 :1 ).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he-IL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משוב בדירוג 8 ומעלה (מתוך 10) של משתמשים באמצעות סקר.</a:t>
            </a:r>
          </a:p>
          <a:p>
            <a:pPr lvl="0" algn="r" rtl="1">
              <a:lnSpc>
                <a:spcPct val="150000"/>
              </a:lnSpc>
              <a:spcAft>
                <a:spcPts val="800"/>
              </a:spcAft>
            </a:pPr>
            <a:endParaRPr lang="he-IL" sz="2800" b="1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r" rtl="1">
              <a:lnSpc>
                <a:spcPct val="150000"/>
              </a:lnSpc>
              <a:spcAft>
                <a:spcPts val="800"/>
              </a:spcAft>
            </a:pPr>
            <a:r>
              <a:rPr lang="he-IL" sz="28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מדדים בסיום בניית הפרויקט:</a:t>
            </a:r>
          </a:p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he-IL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כמות הבאגים בהצגת הפרויקט – מתחת ל-5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תמונה 8" descr="תמונה שמכילה טקסט, גופן, לוגו, גרפיקה&#10;&#10;התיאור נוצר באופן אוטומטי">
            <a:extLst>
              <a:ext uri="{FF2B5EF4-FFF2-40B4-BE49-F238E27FC236}">
                <a16:creationId xmlns:a16="http://schemas.microsoft.com/office/drawing/2014/main" id="{750766A8-32FE-DEAA-C65E-66318B6C9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7000" y="3720059"/>
            <a:ext cx="2713435" cy="2713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503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B37E42-BE3A-77EA-CADF-B5F10D68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900" y="330200"/>
            <a:ext cx="3810000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סקירה ספרותית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1C01C75-7C51-802B-A021-7045B69C31CE}"/>
              </a:ext>
            </a:extLst>
          </p:cNvPr>
          <p:cNvSpPr txBox="1"/>
          <p:nvPr/>
        </p:nvSpPr>
        <p:spPr>
          <a:xfrm>
            <a:off x="196850" y="1275407"/>
            <a:ext cx="11798300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algn="r" rtl="1">
              <a:lnSpc>
                <a:spcPct val="150000"/>
              </a:lnSpc>
              <a:buAutoNum type="arabicPeriod"/>
            </a:pP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לפי מאמרו של גואו רייס שניסה לבדוק אילו טכנולוגיות עדיפות בנושא זה על פי בדיקת המערכת  </a:t>
            </a:r>
            <a:r>
              <a:rPr lang="en-U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mrp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תוכנה שמטרתה לארגן ולתכנן עבודה בארגון) ולפי עבודת מחקר של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Ashok </a:t>
            </a:r>
            <a:r>
              <a:rPr lang="en-U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Chakravarthi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Suryadevara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הבנו שהפיתוח של אתר מקוון זה מצריך הבנה מקיפה של גישות שרת ולקוח, מסדי נתונים יחסיים, ובקיאות בשפות תכנות שונות כגון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HTML, CSS, JAVASCRIPT 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ו-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 lvl="1" algn="r" rtl="1">
              <a:lnSpc>
                <a:spcPct val="150000"/>
              </a:lnSpc>
            </a:pP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שפות תכנות אלו ממלאות תפקיד חיוני בעיצוב ממשק המשתמש, הבטחת אינטראקציות חלקות בצד הלקוח והקלות על הפונקציונליות הנחוצות בצד השרת.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 descr="תמונה שמכילה ספר, טקסט, אומנות&#10;&#10;התיאור נוצר באופן אוטומטי ברמת מהימנות בינונית">
            <a:extLst>
              <a:ext uri="{FF2B5EF4-FFF2-40B4-BE49-F238E27FC236}">
                <a16:creationId xmlns:a16="http://schemas.microsoft.com/office/drawing/2014/main" id="{DD1B4648-BE95-C026-6624-FFF52B5A2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000625"/>
            <a:ext cx="24765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B37E42-BE3A-77EA-CADF-B5F10D68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900" y="330200"/>
            <a:ext cx="3810000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סקירה ספרותית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1C01C75-7C51-802B-A021-7045B69C31CE}"/>
              </a:ext>
            </a:extLst>
          </p:cNvPr>
          <p:cNvSpPr txBox="1"/>
          <p:nvPr/>
        </p:nvSpPr>
        <p:spPr>
          <a:xfrm>
            <a:off x="196850" y="1275407"/>
            <a:ext cx="11798300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rtl="1">
              <a:lnSpc>
                <a:spcPct val="150000"/>
              </a:lnSpc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ממאמרם של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Jorge Barrantes-Saucedo1 , Cristian García-Leandro2 , Orlando Iparraguirre-Villanueva3 , Rosalynn Ornella Flores-</a:t>
            </a:r>
            <a:r>
              <a:rPr lang="en-U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Castañeda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 lvl="0" algn="r" rtl="1">
              <a:lnSpc>
                <a:spcPct val="150000"/>
              </a:lnSpc>
            </a:pP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אפשר לראות את ההדגשה של העניין הגובר בשילוב שירותי </a:t>
            </a:r>
            <a:r>
              <a:rPr lang="he-IL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צ'טבוט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בתוך מערכות אינטרנט לניהול מכירות. המחקרים שנבחרו מדגישים את החשיבות של הערכת היבטים שונים והתחשבות בגורמים </a:t>
            </a:r>
            <a:r>
              <a:rPr lang="he-IL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הקשריים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כדי לשפר את היעילות של מערכות כאלה. הממצאים מספקים תובנות לגבי המצב הנוכחי של המחקר בתחום זה, תוך שימת דגש על הממדים הטכניים </a:t>
            </a:r>
            <a:r>
              <a:rPr lang="he-IL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וההקשריים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של הטמעת מערכות אינטרנט עם שירותי </a:t>
            </a:r>
            <a:r>
              <a:rPr lang="he-IL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צ'אטבוט</a:t>
            </a:r>
            <a:r>
              <a:rPr lang="he-IL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בתהליכי ניהול מכירות.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 descr="תמונה שמכילה ספר, טקסט, אומנות&#10;&#10;התיאור נוצר באופן אוטומטי ברמת מהימנות בינונית">
            <a:extLst>
              <a:ext uri="{FF2B5EF4-FFF2-40B4-BE49-F238E27FC236}">
                <a16:creationId xmlns:a16="http://schemas.microsoft.com/office/drawing/2014/main" id="{DD1B4648-BE95-C026-6624-FFF52B5A2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000625"/>
            <a:ext cx="24765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5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B37E42-BE3A-77EA-CADF-B5F10D68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900" y="330200"/>
            <a:ext cx="3810000" cy="8412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סקירה ספרותית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1C01C75-7C51-802B-A021-7045B69C31CE}"/>
              </a:ext>
            </a:extLst>
          </p:cNvPr>
          <p:cNvSpPr txBox="1"/>
          <p:nvPr/>
        </p:nvSpPr>
        <p:spPr>
          <a:xfrm>
            <a:off x="196850" y="1361948"/>
            <a:ext cx="1179830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rtl="1">
              <a:lnSpc>
                <a:spcPct val="150000"/>
              </a:lnSpc>
            </a:pP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3.לפי המאמר של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Justin B. Hollander , Ruth Potts , Maxwell </a:t>
            </a:r>
            <a:r>
              <a:rPr lang="en-US" sz="2400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Hartt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 </a:t>
            </a:r>
            <a:r>
              <a:rPr lang="en-US" sz="2400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Minyu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Situ , Alexander </a:t>
            </a:r>
            <a:r>
              <a:rPr lang="en-US" sz="2400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Seto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שעסק בהשפעה של פיתוח נדלן דרך תקשורת מקוונת באינטרנט, הם גילו כי 50% מהמתעניינים הנוגעים </a:t>
            </a:r>
            <a:r>
              <a:rPr lang="he-IL" sz="2400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לפרוייקטי</a:t>
            </a:r>
            <a:r>
              <a:rPr lang="he-IL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פיתוח הנדל"ן השונים נוצרו על ידי בוטים ולכן צריך להיות מודעים לבעיה זאת  ולקדם ולבנות אמון באופן פעיל דרך הערוצים הדיגיטליים שלהם כדי להבטיח שהמידע המדויק יופץ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 descr="תמונה שמכילה ספר, טקסט, אומנות&#10;&#10;התיאור נוצר באופן אוטומטי ברמת מהימנות בינונית">
            <a:extLst>
              <a:ext uri="{FF2B5EF4-FFF2-40B4-BE49-F238E27FC236}">
                <a16:creationId xmlns:a16="http://schemas.microsoft.com/office/drawing/2014/main" id="{DD1B4648-BE95-C026-6624-FFF52B5A2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000625"/>
            <a:ext cx="24765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56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2">
    <a:dk1>
      <a:sysClr val="windowText" lastClr="000000"/>
    </a:dk1>
    <a:lt1>
      <a:sysClr val="window" lastClr="FFFFFF"/>
    </a:lt1>
    <a:dk2>
      <a:srgbClr val="0A4054"/>
    </a:dk2>
    <a:lt2>
      <a:srgbClr val="E7E6E6"/>
    </a:lt2>
    <a:accent1>
      <a:srgbClr val="66B2B0"/>
    </a:accent1>
    <a:accent2>
      <a:srgbClr val="F2494C"/>
    </a:accent2>
    <a:accent3>
      <a:srgbClr val="F39891"/>
    </a:accent3>
    <a:accent4>
      <a:srgbClr val="F9AA19"/>
    </a:accent4>
    <a:accent5>
      <a:srgbClr val="F9C996"/>
    </a:accent5>
    <a:accent6>
      <a:srgbClr val="9FD1D0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2259</Words>
  <Application>Microsoft Office PowerPoint</Application>
  <PresentationFormat>מסך רחב</PresentationFormat>
  <Paragraphs>496</Paragraphs>
  <Slides>41</Slides>
  <Notes>14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41</vt:i4>
      </vt:variant>
    </vt:vector>
  </HeadingPairs>
  <TitlesOfParts>
    <vt:vector size="51" baseType="lpstr">
      <vt:lpstr>Aptos</vt:lpstr>
      <vt:lpstr>Arial</vt:lpstr>
      <vt:lpstr>Avenir Next LT Pro Light</vt:lpstr>
      <vt:lpstr>Calibri</vt:lpstr>
      <vt:lpstr>David</vt:lpstr>
      <vt:lpstr>Poppins</vt:lpstr>
      <vt:lpstr>Posterama</vt:lpstr>
      <vt:lpstr>Tahoma</vt:lpstr>
      <vt:lpstr>Wingdings</vt:lpstr>
      <vt:lpstr>Custom</vt:lpstr>
      <vt:lpstr>Final project In computer science  Real Estate website</vt:lpstr>
      <vt:lpstr>כללי</vt:lpstr>
      <vt:lpstr>רעיון מרכזי</vt:lpstr>
      <vt:lpstr>מצגת של PowerPoint‏</vt:lpstr>
      <vt:lpstr>יעדי הפרויקט</vt:lpstr>
      <vt:lpstr>מדדים</vt:lpstr>
      <vt:lpstr>סקירה ספרותית</vt:lpstr>
      <vt:lpstr>סקירה ספרותית</vt:lpstr>
      <vt:lpstr>סקירה ספרותית</vt:lpstr>
      <vt:lpstr>סקירת מתחרים</vt:lpstr>
      <vt:lpstr>תיאור ממשקים ואינטראקציה בין משתמשים</vt:lpstr>
      <vt:lpstr>FLOW diagram</vt:lpstr>
      <vt:lpstr>מצגת של PowerPoint‏</vt:lpstr>
      <vt:lpstr>הצגת חלק 2</vt:lpstr>
      <vt:lpstr>דרישות מערכת  (Software Requirements) </vt:lpstr>
      <vt:lpstr>דרישות פונקציונליות</vt:lpstr>
      <vt:lpstr>דרישות פונקציונליות</vt:lpstr>
      <vt:lpstr>דרישות פונקציונליות</vt:lpstr>
      <vt:lpstr>דרישות פונקציונליות</vt:lpstr>
      <vt:lpstr>דרישות פונקציונליות</vt:lpstr>
      <vt:lpstr>דרישות פונקציונליות</vt:lpstr>
      <vt:lpstr>דרישות פונקציונליות</vt:lpstr>
      <vt:lpstr>דרישות לא פונקציונליות</vt:lpstr>
      <vt:lpstr>דרישות לא פונקציונליות</vt:lpstr>
      <vt:lpstr>דרישות לא פונקציונליות</vt:lpstr>
      <vt:lpstr>דרישות לא פונקציונליות</vt:lpstr>
      <vt:lpstr>דרישות לא פונקציונליות</vt:lpstr>
      <vt:lpstr>מצגת של PowerPoint‏</vt:lpstr>
      <vt:lpstr>מצגת של PowerPoint‏</vt:lpstr>
      <vt:lpstr>High Level design</vt:lpstr>
      <vt:lpstr>מסך הקמת פרויקט חדש</vt:lpstr>
      <vt:lpstr>מסך בחירת אנשי מקצוע לפרויקט</vt:lpstr>
      <vt:lpstr>מסך אישור עבודה – צד איש מקצוע</vt:lpstr>
      <vt:lpstr>מסך סטאטוס פרויקט</vt:lpstr>
      <vt:lpstr>Use case</vt:lpstr>
      <vt:lpstr>Erd</vt:lpstr>
      <vt:lpstr>Architecture</vt:lpstr>
      <vt:lpstr>Architecture</vt:lpstr>
      <vt:lpstr>סיכונים ואתגרים</vt:lpstr>
      <vt:lpstr>Work plan</vt:lpstr>
      <vt:lpstr>התייחסויות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2024-05-13T13:00:54Z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